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Na1rzigYlS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UsEz58BblM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iteracyshed.com/home.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Thursday 21</a:t>
            </a:r>
            <a:r>
              <a:rPr lang="en-GB" baseline="30000" dirty="0" smtClean="0"/>
              <a:t>st</a:t>
            </a:r>
            <a:r>
              <a:rPr lang="en-GB" dirty="0" smtClean="0"/>
              <a:t> May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84155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p:txBody>
          <a:bodyPr/>
          <a:lstStyle/>
          <a:p>
            <a:r>
              <a:rPr lang="en-GB" dirty="0" smtClean="0"/>
              <a:t>Daily exercise</a:t>
            </a:r>
          </a:p>
          <a:p>
            <a:r>
              <a:rPr lang="en-GB" dirty="0" smtClean="0"/>
              <a:t>French</a:t>
            </a:r>
          </a:p>
          <a:p>
            <a:r>
              <a:rPr lang="en-GB" dirty="0" smtClean="0"/>
              <a:t>Spelling</a:t>
            </a:r>
          </a:p>
          <a:p>
            <a:r>
              <a:rPr lang="en-GB" dirty="0" smtClean="0"/>
              <a:t>Outdoor learning</a:t>
            </a:r>
          </a:p>
          <a:p>
            <a:r>
              <a:rPr lang="en-GB" dirty="0" smtClean="0"/>
              <a:t>Writing</a:t>
            </a:r>
          </a:p>
          <a:p>
            <a:r>
              <a:rPr lang="en-GB" dirty="0" smtClean="0"/>
              <a:t>Maths</a:t>
            </a:r>
          </a:p>
        </p:txBody>
      </p:sp>
    </p:spTree>
    <p:extLst>
      <p:ext uri="{BB962C8B-B14F-4D97-AF65-F5344CB8AC3E}">
        <p14:creationId xmlns:p14="http://schemas.microsoft.com/office/powerpoint/2010/main" val="356785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exercise</a:t>
            </a:r>
            <a:endParaRPr lang="en-GB" dirty="0"/>
          </a:p>
        </p:txBody>
      </p:sp>
      <p:sp>
        <p:nvSpPr>
          <p:cNvPr id="3" name="Content Placeholder 2"/>
          <p:cNvSpPr>
            <a:spLocks noGrp="1"/>
          </p:cNvSpPr>
          <p:nvPr>
            <p:ph idx="1"/>
          </p:nvPr>
        </p:nvSpPr>
        <p:spPr/>
        <p:txBody>
          <a:bodyPr/>
          <a:lstStyle/>
          <a:p>
            <a:r>
              <a:rPr lang="en-GB" dirty="0"/>
              <a:t>I am learning to move our body well, exploring how to manage and control it, finding out how to use and share space.</a:t>
            </a:r>
          </a:p>
          <a:p>
            <a:r>
              <a:rPr lang="en-GB" dirty="0"/>
              <a:t>I have been going out a daily walk to look at the new plants growing. If you can get outside for some fresh air that would be great. Remember to only do this if it is okay with parents. If not I have attached below the link to Joe Wicks workouts. I have been trying these myself at home!</a:t>
            </a:r>
          </a:p>
          <a:p>
            <a:r>
              <a:rPr lang="en-GB" dirty="0">
                <a:hlinkClick r:id="rId2"/>
              </a:rPr>
              <a:t>https://www.youtube.com/watch?v=Na1rzigYlSU</a:t>
            </a:r>
            <a:r>
              <a:rPr lang="en-GB" dirty="0"/>
              <a:t>  </a:t>
            </a:r>
          </a:p>
          <a:p>
            <a:endParaRPr lang="en-GB" dirty="0"/>
          </a:p>
        </p:txBody>
      </p:sp>
    </p:spTree>
    <p:extLst>
      <p:ext uri="{BB962C8B-B14F-4D97-AF65-F5344CB8AC3E}">
        <p14:creationId xmlns:p14="http://schemas.microsoft.com/office/powerpoint/2010/main" val="1161239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French </a:t>
            </a:r>
            <a:endParaRPr lang="en-GB" dirty="0"/>
          </a:p>
        </p:txBody>
      </p:sp>
      <p:sp>
        <p:nvSpPr>
          <p:cNvPr id="3" name="Content Placeholder 2"/>
          <p:cNvSpPr>
            <a:spLocks noGrp="1"/>
          </p:cNvSpPr>
          <p:nvPr>
            <p:ph idx="1"/>
          </p:nvPr>
        </p:nvSpPr>
        <p:spPr/>
        <p:txBody>
          <a:bodyPr>
            <a:normAutofit fontScale="70000" lnSpcReduction="20000"/>
          </a:bodyPr>
          <a:lstStyle/>
          <a:p>
            <a:r>
              <a:rPr lang="en-GB" dirty="0"/>
              <a:t>Click on the link below to sing along to the number song in French?</a:t>
            </a:r>
          </a:p>
          <a:p>
            <a:r>
              <a:rPr lang="en-GB" dirty="0">
                <a:hlinkClick r:id="rId2"/>
              </a:rPr>
              <a:t>https://www.youtube.com/watch?v=UsEz58BblMY</a:t>
            </a:r>
            <a:r>
              <a:rPr lang="en-GB" dirty="0"/>
              <a:t> </a:t>
            </a:r>
          </a:p>
          <a:p>
            <a:endParaRPr lang="en-GB" dirty="0"/>
          </a:p>
          <a:p>
            <a:r>
              <a:rPr lang="en-GB" dirty="0"/>
              <a:t>Can you write today’s date in French?</a:t>
            </a:r>
          </a:p>
          <a:p>
            <a:r>
              <a:rPr lang="en-GB" dirty="0" err="1"/>
              <a:t>Quelle</a:t>
            </a:r>
            <a:r>
              <a:rPr lang="en-GB" dirty="0"/>
              <a:t> </a:t>
            </a:r>
            <a:r>
              <a:rPr lang="en-GB" dirty="0" err="1"/>
              <a:t>est</a:t>
            </a:r>
            <a:r>
              <a:rPr lang="en-GB" dirty="0"/>
              <a:t> la date </a:t>
            </a:r>
            <a:r>
              <a:rPr lang="en-GB" dirty="0" err="1"/>
              <a:t>aujourd’hui</a:t>
            </a:r>
            <a:r>
              <a:rPr lang="en-GB" dirty="0"/>
              <a:t>?</a:t>
            </a:r>
          </a:p>
          <a:p>
            <a:r>
              <a:rPr lang="en-GB" dirty="0"/>
              <a:t>e.g. </a:t>
            </a:r>
            <a:r>
              <a:rPr lang="en-GB" dirty="0" err="1"/>
              <a:t>C’est</a:t>
            </a:r>
            <a:r>
              <a:rPr lang="en-GB" dirty="0"/>
              <a:t> </a:t>
            </a:r>
            <a:r>
              <a:rPr lang="en-GB" dirty="0" err="1"/>
              <a:t>lundi</a:t>
            </a:r>
            <a:r>
              <a:rPr lang="en-GB" dirty="0"/>
              <a:t> </a:t>
            </a:r>
            <a:r>
              <a:rPr lang="en-GB" dirty="0" err="1"/>
              <a:t>vingt</a:t>
            </a:r>
            <a:r>
              <a:rPr lang="en-GB" dirty="0"/>
              <a:t> </a:t>
            </a:r>
            <a:r>
              <a:rPr lang="en-GB" dirty="0" err="1"/>
              <a:t>avril</a:t>
            </a:r>
            <a:endParaRPr lang="en-GB" dirty="0"/>
          </a:p>
          <a:p>
            <a:endParaRPr lang="en-GB" dirty="0"/>
          </a:p>
          <a:p>
            <a:r>
              <a:rPr lang="en-GB" dirty="0"/>
              <a:t>Can you also write today’s weather in French?</a:t>
            </a:r>
          </a:p>
          <a:p>
            <a:r>
              <a:rPr lang="en-GB" dirty="0" err="1"/>
              <a:t>Quel</a:t>
            </a:r>
            <a:r>
              <a:rPr lang="en-GB" dirty="0"/>
              <a:t> temps fait-</a:t>
            </a:r>
            <a:r>
              <a:rPr lang="en-GB" dirty="0" err="1"/>
              <a:t>il</a:t>
            </a:r>
            <a:r>
              <a:rPr lang="en-GB" dirty="0"/>
              <a:t>?</a:t>
            </a:r>
          </a:p>
          <a:p>
            <a:r>
              <a:rPr lang="en-GB" dirty="0"/>
              <a:t>Il </a:t>
            </a:r>
            <a:r>
              <a:rPr lang="en-GB" dirty="0" err="1"/>
              <a:t>pleut</a:t>
            </a:r>
            <a:r>
              <a:rPr lang="en-GB" dirty="0"/>
              <a:t>/ Il fait beau/ Il fait </a:t>
            </a:r>
            <a:r>
              <a:rPr lang="en-GB" dirty="0" err="1"/>
              <a:t>froid</a:t>
            </a:r>
            <a:r>
              <a:rPr lang="en-GB" dirty="0"/>
              <a:t>/ Il y a du vent/</a:t>
            </a:r>
          </a:p>
          <a:p>
            <a:r>
              <a:rPr lang="en-GB" dirty="0"/>
              <a:t>Il fait </a:t>
            </a:r>
            <a:r>
              <a:rPr lang="en-GB" dirty="0" err="1"/>
              <a:t>mauvais</a:t>
            </a:r>
            <a:r>
              <a:rPr lang="en-GB" dirty="0"/>
              <a:t>/ Il y a des </a:t>
            </a:r>
            <a:r>
              <a:rPr lang="en-GB" dirty="0" err="1"/>
              <a:t>nuages</a:t>
            </a:r>
            <a:r>
              <a:rPr lang="en-GB" dirty="0"/>
              <a:t>/ Il y a du </a:t>
            </a:r>
            <a:r>
              <a:rPr lang="en-GB" dirty="0" err="1"/>
              <a:t>soleil</a:t>
            </a:r>
            <a:endParaRPr lang="en-GB" dirty="0"/>
          </a:p>
          <a:p>
            <a:endParaRPr lang="en-GB" dirty="0"/>
          </a:p>
        </p:txBody>
      </p:sp>
    </p:spTree>
    <p:extLst>
      <p:ext uri="{BB962C8B-B14F-4D97-AF65-F5344CB8AC3E}">
        <p14:creationId xmlns:p14="http://schemas.microsoft.com/office/powerpoint/2010/main" val="280090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 – I can use various strategies to help me spell tricky words.</a:t>
            </a:r>
            <a:endParaRPr lang="en-GB" dirty="0"/>
          </a:p>
        </p:txBody>
      </p:sp>
      <p:pic>
        <p:nvPicPr>
          <p:cNvPr id="4" name="Content Placeholder 3"/>
          <p:cNvPicPr>
            <a:picLocks noGrp="1" noChangeAspect="1"/>
          </p:cNvPicPr>
          <p:nvPr>
            <p:ph idx="1"/>
          </p:nvPr>
        </p:nvPicPr>
        <p:blipFill>
          <a:blip r:embed="rId2"/>
          <a:stretch>
            <a:fillRect/>
          </a:stretch>
        </p:blipFill>
        <p:spPr>
          <a:xfrm>
            <a:off x="2118927" y="2286000"/>
            <a:ext cx="8475050" cy="3744202"/>
          </a:xfrm>
          <a:prstGeom prst="rect">
            <a:avLst/>
          </a:prstGeom>
        </p:spPr>
      </p:pic>
      <p:sp>
        <p:nvSpPr>
          <p:cNvPr id="5" name="TextBox 4"/>
          <p:cNvSpPr txBox="1"/>
          <p:nvPr/>
        </p:nvSpPr>
        <p:spPr>
          <a:xfrm>
            <a:off x="1920240" y="6071084"/>
            <a:ext cx="9052560" cy="646331"/>
          </a:xfrm>
          <a:prstGeom prst="rect">
            <a:avLst/>
          </a:prstGeom>
          <a:noFill/>
        </p:spPr>
        <p:txBody>
          <a:bodyPr wrap="square" rtlCol="0">
            <a:spAutoFit/>
          </a:bodyPr>
          <a:lstStyle/>
          <a:p>
            <a:r>
              <a:rPr lang="en-GB" dirty="0" smtClean="0"/>
              <a:t>Since we missed Monday’s spelling task – choose 10 words a mixture from each column and diacritically mark your spelling words.</a:t>
            </a:r>
            <a:endParaRPr lang="en-GB" dirty="0"/>
          </a:p>
        </p:txBody>
      </p:sp>
    </p:spTree>
    <p:extLst>
      <p:ext uri="{BB962C8B-B14F-4D97-AF65-F5344CB8AC3E}">
        <p14:creationId xmlns:p14="http://schemas.microsoft.com/office/powerpoint/2010/main" val="7310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Outdoor learning Day!</a:t>
            </a:r>
            <a:endParaRPr lang="en-GB" dirty="0"/>
          </a:p>
        </p:txBody>
      </p:sp>
      <p:sp>
        <p:nvSpPr>
          <p:cNvPr id="3" name="Content Placeholder 2"/>
          <p:cNvSpPr>
            <a:spLocks noGrp="1"/>
          </p:cNvSpPr>
          <p:nvPr>
            <p:ph idx="1"/>
          </p:nvPr>
        </p:nvSpPr>
        <p:spPr>
          <a:xfrm>
            <a:off x="1371600" y="1515291"/>
            <a:ext cx="9601200" cy="4352109"/>
          </a:xfrm>
        </p:spPr>
        <p:txBody>
          <a:bodyPr>
            <a:normAutofit/>
          </a:bodyPr>
          <a:lstStyle/>
          <a:p>
            <a:r>
              <a:rPr lang="en-GB" b="1" dirty="0" smtClean="0">
                <a:solidFill>
                  <a:schemeClr val="tx1"/>
                </a:solidFill>
              </a:rPr>
              <a:t>We would love our families to join us today for an outdoor( or indoor) picnic. Even though we cannot be physically together as a school community we can unite and mark  outdoor classroom learning day by enjoying the outdoors together while having lunch! If you would like to share your photos, please tweet them to the ST Anthony’s Twitter page </a:t>
            </a:r>
            <a:r>
              <a:rPr lang="en-GB" b="1" dirty="0" smtClean="0">
                <a:solidFill>
                  <a:srgbClr val="FF0000"/>
                </a:solidFill>
              </a:rPr>
              <a:t>– no names please.</a:t>
            </a:r>
          </a:p>
          <a:p>
            <a:endParaRPr lang="en-GB" b="1" dirty="0">
              <a:solidFill>
                <a:srgbClr val="FF0000"/>
              </a:solidFill>
            </a:endParaRPr>
          </a:p>
          <a:p>
            <a:r>
              <a:rPr lang="en-GB" b="1" dirty="0" smtClean="0">
                <a:solidFill>
                  <a:schemeClr val="tx1"/>
                </a:solidFill>
              </a:rPr>
              <a:t>Other activities you could do are:</a:t>
            </a:r>
          </a:p>
          <a:p>
            <a:r>
              <a:rPr lang="en-GB" b="1" dirty="0" smtClean="0">
                <a:solidFill>
                  <a:schemeClr val="tx1"/>
                </a:solidFill>
              </a:rPr>
              <a:t>Create your own nature picture using outdoor objects like leaves, flowers.</a:t>
            </a:r>
          </a:p>
          <a:p>
            <a:r>
              <a:rPr lang="en-GB" b="1" dirty="0" smtClean="0">
                <a:solidFill>
                  <a:schemeClr val="tx1"/>
                </a:solidFill>
              </a:rPr>
              <a:t>View from your window – create a landscape drawing .</a:t>
            </a:r>
          </a:p>
          <a:p>
            <a:r>
              <a:rPr lang="en-GB" b="1" dirty="0" smtClean="0">
                <a:solidFill>
                  <a:schemeClr val="tx1"/>
                </a:solidFill>
              </a:rPr>
              <a:t>Cloud </a:t>
            </a:r>
            <a:r>
              <a:rPr lang="en-GB" b="1" smtClean="0">
                <a:solidFill>
                  <a:schemeClr val="tx1"/>
                </a:solidFill>
              </a:rPr>
              <a:t>watch  </a:t>
            </a:r>
            <a:r>
              <a:rPr lang="en-GB" b="1" dirty="0" smtClean="0">
                <a:solidFill>
                  <a:schemeClr val="tx1"/>
                </a:solidFill>
              </a:rPr>
              <a:t>– how many different shapes do you see?</a:t>
            </a:r>
          </a:p>
        </p:txBody>
      </p:sp>
    </p:spTree>
    <p:extLst>
      <p:ext uri="{BB962C8B-B14F-4D97-AF65-F5344CB8AC3E}">
        <p14:creationId xmlns:p14="http://schemas.microsoft.com/office/powerpoint/2010/main" val="235929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645" y="496383"/>
            <a:ext cx="9601200" cy="1485900"/>
          </a:xfrm>
        </p:spPr>
        <p:txBody>
          <a:bodyPr/>
          <a:lstStyle/>
          <a:p>
            <a:r>
              <a:rPr lang="en-GB" dirty="0" smtClean="0"/>
              <a:t>Writing </a:t>
            </a:r>
            <a:r>
              <a:rPr lang="en-GB" smtClean="0"/>
              <a:t>– The </a:t>
            </a:r>
            <a:r>
              <a:rPr lang="en-GB"/>
              <a:t>M</a:t>
            </a:r>
            <a:r>
              <a:rPr lang="en-GB" smtClean="0"/>
              <a:t>agical </a:t>
            </a:r>
            <a:r>
              <a:rPr lang="en-GB" dirty="0"/>
              <a:t>S</a:t>
            </a:r>
            <a:r>
              <a:rPr lang="en-GB" smtClean="0"/>
              <a:t>hed</a:t>
            </a:r>
            <a:endParaRPr lang="en-GB" dirty="0"/>
          </a:p>
        </p:txBody>
      </p:sp>
      <p:sp>
        <p:nvSpPr>
          <p:cNvPr id="3" name="Content Placeholder 2"/>
          <p:cNvSpPr>
            <a:spLocks noGrp="1"/>
          </p:cNvSpPr>
          <p:nvPr>
            <p:ph idx="1"/>
          </p:nvPr>
        </p:nvSpPr>
        <p:spPr>
          <a:xfrm>
            <a:off x="1894114" y="2171700"/>
            <a:ext cx="4715692" cy="3928654"/>
          </a:xfrm>
        </p:spPr>
        <p:txBody>
          <a:bodyPr>
            <a:normAutofit fontScale="77500" lnSpcReduction="20000"/>
          </a:bodyPr>
          <a:lstStyle/>
          <a:p>
            <a:endParaRPr lang="en-GB" dirty="0"/>
          </a:p>
          <a:p>
            <a:r>
              <a:rPr lang="en-GB" dirty="0" smtClean="0">
                <a:solidFill>
                  <a:srgbClr val="FF0000"/>
                </a:solidFill>
              </a:rPr>
              <a:t>I </a:t>
            </a:r>
            <a:r>
              <a:rPr lang="en-GB" dirty="0" smtClean="0">
                <a:solidFill>
                  <a:srgbClr val="FF0000"/>
                </a:solidFill>
              </a:rPr>
              <a:t>know we have been looking at creating leaflets but we will continue with that next week. I thought this would </a:t>
            </a:r>
            <a:r>
              <a:rPr lang="en-GB" dirty="0" smtClean="0">
                <a:solidFill>
                  <a:srgbClr val="FF0000"/>
                </a:solidFill>
              </a:rPr>
              <a:t>link </a:t>
            </a:r>
            <a:r>
              <a:rPr lang="en-GB" dirty="0" smtClean="0">
                <a:solidFill>
                  <a:srgbClr val="FF0000"/>
                </a:solidFill>
              </a:rPr>
              <a:t>nicely with the outdoor learning day</a:t>
            </a:r>
            <a:r>
              <a:rPr lang="en-GB" dirty="0" smtClean="0">
                <a:solidFill>
                  <a:srgbClr val="FF0000"/>
                </a:solidFill>
              </a:rPr>
              <a:t>.</a:t>
            </a:r>
          </a:p>
          <a:p>
            <a:r>
              <a:rPr lang="en-GB" dirty="0"/>
              <a:t>Imagine you discover this 'shed' at the bottom of your garden, What is inside?  I can imagine it's magical inside, much bigger than it seems on the outside. </a:t>
            </a:r>
            <a:r>
              <a:rPr lang="en-GB" dirty="0" smtClean="0"/>
              <a:t>Who does it belong to? Where does it take you?</a:t>
            </a:r>
          </a:p>
          <a:p>
            <a:r>
              <a:rPr lang="en-GB" dirty="0" smtClean="0">
                <a:solidFill>
                  <a:srgbClr val="FF0000"/>
                </a:solidFill>
              </a:rPr>
              <a:t>Write 2 – 3 paragraphs – describing the setting. Remember to use descriptive words for example instead of big you could say large or enormous. </a:t>
            </a:r>
          </a:p>
          <a:p>
            <a:r>
              <a:rPr lang="en-GB" dirty="0" smtClean="0">
                <a:solidFill>
                  <a:srgbClr val="FF0000"/>
                </a:solidFill>
              </a:rPr>
              <a:t>1</a:t>
            </a:r>
            <a:r>
              <a:rPr lang="en-GB" baseline="30000" dirty="0" smtClean="0">
                <a:solidFill>
                  <a:srgbClr val="FF0000"/>
                </a:solidFill>
              </a:rPr>
              <a:t>st</a:t>
            </a:r>
            <a:r>
              <a:rPr lang="en-GB" dirty="0" smtClean="0">
                <a:solidFill>
                  <a:srgbClr val="FF0000"/>
                </a:solidFill>
              </a:rPr>
              <a:t> paragraph set the scene for the reader</a:t>
            </a:r>
          </a:p>
          <a:p>
            <a:r>
              <a:rPr lang="en-GB" dirty="0" smtClean="0">
                <a:solidFill>
                  <a:srgbClr val="FF0000"/>
                </a:solidFill>
              </a:rPr>
              <a:t>2</a:t>
            </a:r>
            <a:r>
              <a:rPr lang="en-GB" baseline="30000" dirty="0" smtClean="0">
                <a:solidFill>
                  <a:srgbClr val="FF0000"/>
                </a:solidFill>
              </a:rPr>
              <a:t>nd</a:t>
            </a:r>
            <a:r>
              <a:rPr lang="en-GB" dirty="0" smtClean="0">
                <a:solidFill>
                  <a:srgbClr val="FF0000"/>
                </a:solidFill>
              </a:rPr>
              <a:t> – where does it take you, who does it belong to?</a:t>
            </a:r>
          </a:p>
          <a:p>
            <a:endParaRPr lang="en-GB" dirty="0" smtClean="0">
              <a:solidFill>
                <a:srgbClr val="FF0000"/>
              </a:solidFill>
            </a:endParaRPr>
          </a:p>
        </p:txBody>
      </p:sp>
      <p:pic>
        <p:nvPicPr>
          <p:cNvPr id="4" name="Picture 3"/>
          <p:cNvPicPr>
            <a:picLocks noChangeAspect="1"/>
          </p:cNvPicPr>
          <p:nvPr/>
        </p:nvPicPr>
        <p:blipFill>
          <a:blip r:embed="rId2"/>
          <a:stretch>
            <a:fillRect/>
          </a:stretch>
        </p:blipFill>
        <p:spPr>
          <a:xfrm>
            <a:off x="6609806" y="1082719"/>
            <a:ext cx="5238750" cy="5267325"/>
          </a:xfrm>
          <a:prstGeom prst="rect">
            <a:avLst/>
          </a:prstGeom>
        </p:spPr>
      </p:pic>
      <p:sp>
        <p:nvSpPr>
          <p:cNvPr id="5" name="TextBox 4"/>
          <p:cNvSpPr txBox="1"/>
          <p:nvPr/>
        </p:nvSpPr>
        <p:spPr>
          <a:xfrm>
            <a:off x="7165249" y="6211669"/>
            <a:ext cx="4127863" cy="646331"/>
          </a:xfrm>
          <a:prstGeom prst="rect">
            <a:avLst/>
          </a:prstGeom>
          <a:noFill/>
        </p:spPr>
        <p:txBody>
          <a:bodyPr wrap="square" rtlCol="0">
            <a:spAutoFit/>
          </a:bodyPr>
          <a:lstStyle/>
          <a:p>
            <a:r>
              <a:rPr lang="en-GB" dirty="0">
                <a:hlinkClick r:id="rId3"/>
              </a:rPr>
              <a:t>https://www.literacyshed.com/home.html</a:t>
            </a:r>
            <a:endParaRPr lang="en-GB" dirty="0"/>
          </a:p>
        </p:txBody>
      </p:sp>
    </p:spTree>
    <p:extLst>
      <p:ext uri="{BB962C8B-B14F-4D97-AF65-F5344CB8AC3E}">
        <p14:creationId xmlns:p14="http://schemas.microsoft.com/office/powerpoint/2010/main" val="189374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Starter </a:t>
            </a:r>
            <a:endParaRPr lang="en-GB" dirty="0"/>
          </a:p>
        </p:txBody>
      </p:sp>
      <p:sp>
        <p:nvSpPr>
          <p:cNvPr id="3" name="Content Placeholder 2"/>
          <p:cNvSpPr>
            <a:spLocks noGrp="1"/>
          </p:cNvSpPr>
          <p:nvPr>
            <p:ph idx="1"/>
          </p:nvPr>
        </p:nvSpPr>
        <p:spPr/>
        <p:txBody>
          <a:bodyPr/>
          <a:lstStyle/>
          <a:p>
            <a:r>
              <a:rPr lang="en-GB" dirty="0" smtClean="0"/>
              <a:t>Remember we are able to take part in the West Lothian Maths challenge on </a:t>
            </a:r>
            <a:r>
              <a:rPr lang="en-GB" dirty="0" err="1" smtClean="0"/>
              <a:t>Sumdog</a:t>
            </a:r>
            <a:r>
              <a:rPr lang="en-GB" dirty="0" smtClean="0"/>
              <a:t> and today is the last day to compete. ( You can do this as your starter)</a:t>
            </a:r>
          </a:p>
          <a:p>
            <a:r>
              <a:rPr lang="en-GB" dirty="0" smtClean="0"/>
              <a:t>If you do not wish to do this as your starter either complete one of the speed times table sheets or go on to hit the button for 15 minutes.</a:t>
            </a:r>
            <a:endParaRPr lang="en-GB" dirty="0"/>
          </a:p>
        </p:txBody>
      </p:sp>
    </p:spTree>
    <p:extLst>
      <p:ext uri="{BB962C8B-B14F-4D97-AF65-F5344CB8AC3E}">
        <p14:creationId xmlns:p14="http://schemas.microsoft.com/office/powerpoint/2010/main" val="3983400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Lesson</a:t>
            </a:r>
            <a:endParaRPr lang="en-GB" dirty="0"/>
          </a:p>
        </p:txBody>
      </p:sp>
      <p:sp>
        <p:nvSpPr>
          <p:cNvPr id="3" name="Content Placeholder 2"/>
          <p:cNvSpPr>
            <a:spLocks noGrp="1"/>
          </p:cNvSpPr>
          <p:nvPr>
            <p:ph idx="1"/>
          </p:nvPr>
        </p:nvSpPr>
        <p:spPr/>
        <p:txBody>
          <a:bodyPr/>
          <a:lstStyle/>
          <a:p>
            <a:r>
              <a:rPr lang="en-GB" dirty="0" smtClean="0"/>
              <a:t>We have been working our way through the Theme park maths. We are now on Task 5 in the work booklet. I have attached this for you to complete.</a:t>
            </a:r>
            <a:endParaRPr lang="en-GB" dirty="0"/>
          </a:p>
        </p:txBody>
      </p:sp>
    </p:spTree>
    <p:extLst>
      <p:ext uri="{BB962C8B-B14F-4D97-AF65-F5344CB8AC3E}">
        <p14:creationId xmlns:p14="http://schemas.microsoft.com/office/powerpoint/2010/main" val="334689648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61</TotalTime>
  <Words>577</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Thursday 21st May</vt:lpstr>
      <vt:lpstr>Timetable</vt:lpstr>
      <vt:lpstr>Daily exercise</vt:lpstr>
      <vt:lpstr>French </vt:lpstr>
      <vt:lpstr>Spelling – I can use various strategies to help me spell tricky words.</vt:lpstr>
      <vt:lpstr>Outdoor learning Day!</vt:lpstr>
      <vt:lpstr>Writing – The Magical Shed</vt:lpstr>
      <vt:lpstr>Maths Starter </vt:lpstr>
      <vt:lpstr>Maths Lesson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21st May</dc:title>
  <dc:creator>Miss Kerr</dc:creator>
  <cp:lastModifiedBy>Miss Kerr</cp:lastModifiedBy>
  <cp:revision>13</cp:revision>
  <dcterms:created xsi:type="dcterms:W3CDTF">2020-05-18T14:18:15Z</dcterms:created>
  <dcterms:modified xsi:type="dcterms:W3CDTF">2020-05-20T16:28:46Z</dcterms:modified>
</cp:coreProperties>
</file>