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Wednesday 20</a:t>
            </a:r>
            <a:r>
              <a:rPr lang="en-GB" baseline="30000" dirty="0" smtClean="0"/>
              <a:t>th</a:t>
            </a:r>
            <a:r>
              <a:rPr lang="en-GB" dirty="0" smtClean="0"/>
              <a:t> May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5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and wellbeing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am learning about what keeps me healthy.</a:t>
            </a:r>
          </a:p>
          <a:p>
            <a:r>
              <a:rPr lang="en-GB" dirty="0"/>
              <a:t>Calcium is essential for strong </a:t>
            </a:r>
            <a:r>
              <a:rPr lang="en-GB" dirty="0" smtClean="0"/>
              <a:t>healthy bones</a:t>
            </a:r>
            <a:r>
              <a:rPr lang="en-GB" dirty="0"/>
              <a:t>. Do some research to find </a:t>
            </a:r>
            <a:r>
              <a:rPr lang="en-GB" dirty="0" smtClean="0"/>
              <a:t>out which </a:t>
            </a:r>
            <a:r>
              <a:rPr lang="en-GB" dirty="0"/>
              <a:t>foods are rich in calcium. </a:t>
            </a:r>
            <a:r>
              <a:rPr lang="en-GB" dirty="0" smtClean="0"/>
              <a:t>How many </a:t>
            </a:r>
            <a:r>
              <a:rPr lang="en-GB" dirty="0"/>
              <a:t>do you currently eat and </a:t>
            </a:r>
            <a:r>
              <a:rPr lang="en-GB" dirty="0" smtClean="0"/>
              <a:t>how many </a:t>
            </a:r>
            <a:r>
              <a:rPr lang="en-GB" dirty="0"/>
              <a:t>would you like to try?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50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Daily exercise</a:t>
            </a:r>
          </a:p>
          <a:p>
            <a:r>
              <a:rPr lang="en-GB" dirty="0" smtClean="0"/>
              <a:t>French Starter</a:t>
            </a:r>
          </a:p>
          <a:p>
            <a:r>
              <a:rPr lang="en-GB" dirty="0" smtClean="0"/>
              <a:t>Spelling</a:t>
            </a:r>
          </a:p>
          <a:p>
            <a:r>
              <a:rPr lang="en-GB" dirty="0" smtClean="0"/>
              <a:t>Reading</a:t>
            </a:r>
          </a:p>
          <a:p>
            <a:r>
              <a:rPr lang="en-GB" dirty="0" smtClean="0"/>
              <a:t>Maths</a:t>
            </a:r>
          </a:p>
          <a:p>
            <a:r>
              <a:rPr lang="en-GB" dirty="0" smtClean="0"/>
              <a:t>Health and wellbeing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78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Try to do some form of exercise to start the day. This could be a walk or run with a family member or a workout in the house. Check with your parents that it is ok for you to do this.</a:t>
            </a:r>
            <a:endParaRPr lang="en-GB" dirty="0"/>
          </a:p>
          <a:p>
            <a:r>
              <a:rPr lang="en-GB" b="1" dirty="0"/>
              <a:t>Why not try a bit of Joe Wicks: 9 am on </a:t>
            </a:r>
            <a:r>
              <a:rPr lang="en-GB" b="1" dirty="0" err="1"/>
              <a:t>Youtube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7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French – I can describe what I am wearing.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46365"/>
            <a:ext cx="9601200" cy="4767943"/>
          </a:xfrm>
        </p:spPr>
        <p:txBody>
          <a:bodyPr>
            <a:normAutofit fontScale="32500" lnSpcReduction="20000"/>
          </a:bodyPr>
          <a:lstStyle/>
          <a:p>
            <a:r>
              <a:rPr lang="en-GB" sz="4500" dirty="0" smtClean="0"/>
              <a:t>Draw a picture of yourself wearing clothes. Label the picture in French.</a:t>
            </a:r>
          </a:p>
          <a:p>
            <a:r>
              <a:rPr lang="en-GB" sz="4900" dirty="0" smtClean="0"/>
              <a:t>Examples of words:</a:t>
            </a:r>
          </a:p>
          <a:p>
            <a:r>
              <a:rPr lang="en-GB" sz="4900" dirty="0" smtClean="0"/>
              <a:t>La </a:t>
            </a:r>
            <a:r>
              <a:rPr lang="en-GB" sz="4900" dirty="0" err="1" smtClean="0"/>
              <a:t>jupe</a:t>
            </a:r>
            <a:r>
              <a:rPr lang="en-GB" sz="4900" dirty="0" smtClean="0"/>
              <a:t> – skirt</a:t>
            </a:r>
          </a:p>
          <a:p>
            <a:r>
              <a:rPr lang="en-GB" sz="4900" dirty="0" smtClean="0"/>
              <a:t>La robe – dress</a:t>
            </a:r>
          </a:p>
          <a:p>
            <a:r>
              <a:rPr lang="en-GB" sz="4900" dirty="0" smtClean="0"/>
              <a:t>Le </a:t>
            </a:r>
            <a:r>
              <a:rPr lang="en-GB" sz="4900" dirty="0" err="1" smtClean="0"/>
              <a:t>pantalon</a:t>
            </a:r>
            <a:r>
              <a:rPr lang="en-GB" sz="4900" dirty="0" smtClean="0"/>
              <a:t> – trousers</a:t>
            </a:r>
          </a:p>
          <a:p>
            <a:r>
              <a:rPr lang="en-GB" sz="4900" dirty="0" smtClean="0"/>
              <a:t>La chemise – shirt</a:t>
            </a:r>
          </a:p>
          <a:p>
            <a:r>
              <a:rPr lang="en-GB" sz="4900" dirty="0" smtClean="0"/>
              <a:t>Le pull – jumper</a:t>
            </a:r>
          </a:p>
          <a:p>
            <a:r>
              <a:rPr lang="en-GB" sz="4900" dirty="0" smtClean="0"/>
              <a:t>Le jean – jeans</a:t>
            </a:r>
          </a:p>
          <a:p>
            <a:r>
              <a:rPr lang="en-GB" sz="4900" dirty="0" smtClean="0"/>
              <a:t>Le short – shorts</a:t>
            </a:r>
          </a:p>
          <a:p>
            <a:r>
              <a:rPr lang="en-GB" sz="4900" dirty="0" smtClean="0"/>
              <a:t>Les baskets – training shoes.</a:t>
            </a:r>
          </a:p>
          <a:p>
            <a:r>
              <a:rPr lang="en-GB" sz="4900" dirty="0" smtClean="0"/>
              <a:t>Les </a:t>
            </a:r>
            <a:r>
              <a:rPr lang="en-GB" sz="4900" dirty="0" err="1" smtClean="0"/>
              <a:t>sandales</a:t>
            </a:r>
            <a:r>
              <a:rPr lang="en-GB" sz="4900" dirty="0" smtClean="0"/>
              <a:t> – sandals</a:t>
            </a:r>
          </a:p>
          <a:p>
            <a:r>
              <a:rPr lang="en-GB" sz="4900" dirty="0" smtClean="0"/>
              <a:t>La cravat – tie</a:t>
            </a:r>
          </a:p>
          <a:p>
            <a:r>
              <a:rPr lang="en-GB" sz="4900" dirty="0" smtClean="0"/>
              <a:t>Les </a:t>
            </a:r>
            <a:r>
              <a:rPr lang="en-GB" sz="4900" dirty="0" err="1" smtClean="0"/>
              <a:t>chaussettes</a:t>
            </a:r>
            <a:endParaRPr lang="en-GB" sz="49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03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– I am learning to use various spelling strategies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Wednesday </a:t>
            </a:r>
            <a:r>
              <a:rPr lang="en-GB" dirty="0"/>
              <a:t>–Mnemonics </a:t>
            </a:r>
            <a:r>
              <a:rPr lang="en-GB" dirty="0" err="1" smtClean="0"/>
              <a:t>e.g</a:t>
            </a:r>
            <a:r>
              <a:rPr lang="en-GB" dirty="0" smtClean="0"/>
              <a:t> B–big E-elephants C–can’t A–always U-use S-small E–entrances.  Choose 6 words to complete the task.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51" y="2956839"/>
            <a:ext cx="8169348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7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words can you make out the following words in 10 minutes.</a:t>
            </a:r>
          </a:p>
          <a:p>
            <a:r>
              <a:rPr lang="en-GB" dirty="0" smtClean="0"/>
              <a:t>Beautiful sunrises.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14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– I can summarise the main points of the text in my own words.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the next chapter in your book from home and summarise the main points of the text in your own words.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36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talks – Division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Remember number talks is about the mental strategies you use to complete a task.</a:t>
            </a:r>
          </a:p>
          <a:p>
            <a:r>
              <a:rPr lang="en-GB" dirty="0" smtClean="0"/>
              <a:t>Once you have an answer draw/write how you worked the sum out.</a:t>
            </a:r>
          </a:p>
          <a:p>
            <a:r>
              <a:rPr lang="en-GB" dirty="0" smtClean="0"/>
              <a:t>Look at the division sentences. What mental strategy did you use to work out the problem?</a:t>
            </a:r>
          </a:p>
          <a:p>
            <a:r>
              <a:rPr lang="en-GB" dirty="0" smtClean="0"/>
              <a:t>52 divided by 4</a:t>
            </a:r>
          </a:p>
          <a:p>
            <a:r>
              <a:rPr lang="en-GB" dirty="0" smtClean="0"/>
              <a:t>128 divided by 8</a:t>
            </a:r>
          </a:p>
          <a:p>
            <a:r>
              <a:rPr lang="en-GB" dirty="0" smtClean="0"/>
              <a:t>144 divided by 4</a:t>
            </a:r>
          </a:p>
          <a:p>
            <a:endParaRPr lang="en-GB" dirty="0"/>
          </a:p>
          <a:p>
            <a:r>
              <a:rPr lang="en-GB" b="1" dirty="0" smtClean="0"/>
              <a:t> from - </a:t>
            </a:r>
            <a:r>
              <a:rPr lang="en-GB" b="1" dirty="0" err="1" smtClean="0"/>
              <a:t>FVWLricNumeracyAcademy</a:t>
            </a:r>
            <a:endParaRPr lang="en-GB" b="1" dirty="0"/>
          </a:p>
          <a:p>
            <a:r>
              <a:rPr lang="en-GB" dirty="0"/>
              <a:t>@</a:t>
            </a:r>
            <a:r>
              <a:rPr lang="en-GB" dirty="0" smtClean="0"/>
              <a:t>FVWLricNumerac1 – Twitter.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27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– </a:t>
            </a:r>
            <a:r>
              <a:rPr lang="en-GB" smtClean="0"/>
              <a:t>3d shapes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19606" y="308372"/>
            <a:ext cx="5613967" cy="7485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7691" y="1567543"/>
            <a:ext cx="25080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Look around the house or outside or even think of our classroom. How many objects can you find and list that look like the shapes to the left?</a:t>
            </a:r>
          </a:p>
          <a:p>
            <a:endParaRPr lang="en-GB" dirty="0"/>
          </a:p>
          <a:p>
            <a:r>
              <a:rPr lang="en-GB" dirty="0" smtClean="0"/>
              <a:t>Remember you have the option to join in on the West Lothian </a:t>
            </a:r>
            <a:r>
              <a:rPr lang="en-GB" dirty="0" err="1" smtClean="0"/>
              <a:t>Sumdog</a:t>
            </a:r>
            <a:r>
              <a:rPr lang="en-GB" dirty="0" smtClean="0"/>
              <a:t> </a:t>
            </a:r>
            <a:r>
              <a:rPr lang="en-GB" dirty="0" err="1" smtClean="0"/>
              <a:t>competiton</a:t>
            </a:r>
            <a:r>
              <a:rPr lang="en-GB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95127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84</TotalTime>
  <Words>400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Wednesday 20th May</vt:lpstr>
      <vt:lpstr>Timetable</vt:lpstr>
      <vt:lpstr>Daily exercise</vt:lpstr>
      <vt:lpstr>French – I can describe what I am wearing.</vt:lpstr>
      <vt:lpstr>Spelling – I am learning to use various spelling strategies</vt:lpstr>
      <vt:lpstr>Reading starter</vt:lpstr>
      <vt:lpstr>Reading – I can summarise the main points of the text in my own words.</vt:lpstr>
      <vt:lpstr>Number talks – Division</vt:lpstr>
      <vt:lpstr>Maths – 3d shapes</vt:lpstr>
      <vt:lpstr>Health and wellbeing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19th May</dc:title>
  <dc:creator>Miss Kerr</dc:creator>
  <cp:lastModifiedBy>Miss Kerr</cp:lastModifiedBy>
  <cp:revision>8</cp:revision>
  <dcterms:created xsi:type="dcterms:W3CDTF">2020-05-13T14:51:28Z</dcterms:created>
  <dcterms:modified xsi:type="dcterms:W3CDTF">2020-05-20T07:54:11Z</dcterms:modified>
</cp:coreProperties>
</file>