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FDD"/>
    <a:srgbClr val="C9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447800"/>
            <a:ext cx="8305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LO: </a:t>
            </a:r>
            <a:r>
              <a:rPr lang="en-GB" sz="2800" dirty="0">
                <a:latin typeface="Comic Sans MS" panose="030F0702030302020204" pitchFamily="66" charset="0"/>
              </a:rPr>
              <a:t>To tell the time using hours and minutes hand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Success Criteria: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1 – I can </a:t>
            </a:r>
            <a:r>
              <a:rPr lang="en-GB" sz="2400" dirty="0" smtClean="0">
                <a:latin typeface="Comic Sans MS" panose="030F0702030302020204" pitchFamily="66" charset="0"/>
              </a:rPr>
              <a:t>show different o’clock times on my clock.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2 – I </a:t>
            </a:r>
            <a:r>
              <a:rPr lang="en-GB" sz="2400" dirty="0" smtClean="0">
                <a:latin typeface="Comic Sans MS" panose="030F0702030302020204" pitchFamily="66" charset="0"/>
              </a:rPr>
              <a:t>can write what time is shown on the clock.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3 </a:t>
            </a:r>
            <a:r>
              <a:rPr lang="en-GB" sz="2400" dirty="0">
                <a:latin typeface="Comic Sans MS" panose="030F0702030302020204" pitchFamily="66" charset="0"/>
              </a:rPr>
              <a:t>– </a:t>
            </a:r>
            <a:r>
              <a:rPr lang="en-GB" sz="2400" dirty="0" smtClean="0">
                <a:latin typeface="Comic Sans MS" panose="030F0702030302020204" pitchFamily="66" charset="0"/>
              </a:rPr>
              <a:t>I can draw different o’clock times on the clock.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b="1" dirty="0" smtClean="0"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latin typeface="Comic Sans MS" panose="030F0702030302020204" pitchFamily="66" charset="0"/>
              </a:rPr>
              <a:t>Extension</a:t>
            </a:r>
            <a:r>
              <a:rPr lang="en-GB" sz="2400" b="1" dirty="0">
                <a:latin typeface="Comic Sans MS" panose="030F0702030302020204" pitchFamily="66" charset="0"/>
              </a:rPr>
              <a:t>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I can </a:t>
            </a:r>
            <a:r>
              <a:rPr lang="en-GB" sz="2400" dirty="0" smtClean="0">
                <a:latin typeface="Comic Sans MS" panose="030F0702030302020204" pitchFamily="66" charset="0"/>
              </a:rPr>
              <a:t>draw a half past the hour time.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5791199"/>
            <a:ext cx="4114800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Half past 7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990090"/>
            <a:ext cx="0" cy="219151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29000" y="2990090"/>
            <a:ext cx="1143000" cy="97231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09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5791199"/>
            <a:ext cx="4114800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Half past 3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990090"/>
            <a:ext cx="0" cy="219151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2990090"/>
            <a:ext cx="1524000" cy="28651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0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5791199"/>
            <a:ext cx="4114800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Half past 12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990090"/>
            <a:ext cx="0" cy="219151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572000" y="1600200"/>
            <a:ext cx="609600" cy="138989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0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5791199"/>
            <a:ext cx="4114800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Half past 5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5791199"/>
            <a:ext cx="4114800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Half past 9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O'clock </a:t>
            </a:r>
            <a:br>
              <a:rPr lang="en-GB" dirty="0" smtClean="0"/>
            </a:br>
            <a:r>
              <a:rPr lang="en-GB" dirty="0" smtClean="0"/>
              <a:t>The minute hand points to 12</a:t>
            </a:r>
            <a:endParaRPr lang="en-GB" dirty="0"/>
          </a:p>
        </p:txBody>
      </p:sp>
      <p:pic>
        <p:nvPicPr>
          <p:cNvPr id="4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2354239" y="2133600"/>
            <a:ext cx="4435522" cy="417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495800" y="2514600"/>
            <a:ext cx="0" cy="1704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4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71018" y="5791199"/>
            <a:ext cx="3362325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7 o’clock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609600"/>
            <a:ext cx="0" cy="23804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10000" y="2990089"/>
            <a:ext cx="762000" cy="127711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0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71018" y="5791199"/>
            <a:ext cx="3362325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>
                <a:latin typeface="Comic Sans MS" pitchFamily="66" charset="0"/>
                <a:cs typeface="Arial" pitchFamily="34" charset="0"/>
              </a:rPr>
              <a:t>9</a:t>
            </a: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o’clock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609600"/>
            <a:ext cx="0" cy="23804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971018" y="2990089"/>
            <a:ext cx="160098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02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71018" y="5791199"/>
            <a:ext cx="3362325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2</a:t>
            </a: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o’clock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609600"/>
            <a:ext cx="0" cy="23804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572000" y="2362200"/>
            <a:ext cx="1371600" cy="62788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02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71018" y="5791199"/>
            <a:ext cx="3362325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>
                <a:latin typeface="Comic Sans MS" pitchFamily="66" charset="0"/>
                <a:cs typeface="Arial" pitchFamily="34" charset="0"/>
              </a:rPr>
              <a:t>5</a:t>
            </a: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o’clock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2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71018" y="5791199"/>
            <a:ext cx="3362325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11</a:t>
            </a: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o’clock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828800" y="341378"/>
            <a:ext cx="5633114" cy="52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71018" y="5791199"/>
            <a:ext cx="3362325" cy="950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altLang="en-US" sz="5400" dirty="0" smtClean="0">
                <a:latin typeface="Comic Sans MS" pitchFamily="66" charset="0"/>
                <a:cs typeface="Arial" pitchFamily="34" charset="0"/>
              </a:rPr>
              <a:t>12</a:t>
            </a:r>
            <a:r>
              <a:rPr kumimoji="0" lang="en-GB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o’clock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Half Past </a:t>
            </a:r>
            <a:br>
              <a:rPr lang="en-GB" sz="4000" dirty="0" smtClean="0"/>
            </a:br>
            <a:r>
              <a:rPr lang="en-GB" sz="4000" dirty="0" smtClean="0"/>
              <a:t>The minute hand points to 6</a:t>
            </a:r>
            <a:endParaRPr lang="en-GB" sz="4000" dirty="0"/>
          </a:p>
        </p:txBody>
      </p:sp>
      <p:pic>
        <p:nvPicPr>
          <p:cNvPr id="4" name="Picture 1" descr="http://www.bellesprintables.com/FreeTemplates/ClockFaceTemplate_Bel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5" t="2977" r="15837" b="11996"/>
          <a:stretch/>
        </p:blipFill>
        <p:spPr bwMode="auto">
          <a:xfrm>
            <a:off x="1942531" y="1762147"/>
            <a:ext cx="5258938" cy="494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495800" y="4234918"/>
            <a:ext cx="0" cy="193728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93</Words>
  <Application>Microsoft Office PowerPoint</Application>
  <PresentationFormat>On-screen Show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O'clock  The minute hand points to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Half Past  The minute hand points to 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Hongu</dc:creator>
  <cp:lastModifiedBy>Stephanie Sloan</cp:lastModifiedBy>
  <cp:revision>19</cp:revision>
  <dcterms:created xsi:type="dcterms:W3CDTF">2006-08-16T00:00:00Z</dcterms:created>
  <dcterms:modified xsi:type="dcterms:W3CDTF">2020-05-19T19:06:25Z</dcterms:modified>
</cp:coreProperties>
</file>