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60" r:id="rId5"/>
    <p:sldId id="262" r:id="rId6"/>
    <p:sldId id="271" r:id="rId7"/>
    <p:sldId id="264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7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0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0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2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6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1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2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88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8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8586-02EC-458A-92AB-57FE8B96BE14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CE4E-95DE-4F97-A324-8595D9375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5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-32jNNr4pg" TargetMode="External"/><Relationship Id="rId2" Type="http://schemas.openxmlformats.org/officeDocument/2006/relationships/hyperlink" Target="https://www.youtube.com/watch?v=atNkI6QFZ5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2Eunmvlex0c" TargetMode="External"/><Relationship Id="rId4" Type="http://schemas.openxmlformats.org/officeDocument/2006/relationships/hyperlink" Target="https://www.youtube.com/watch?v=U2HYM9VXz9k&amp;t=630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games.com/mobilePage/forestPhonics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1pyto2rBUp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splashlearn.com/time-games" TargetMode="External"/><Relationship Id="rId4" Type="http://schemas.openxmlformats.org/officeDocument/2006/relationships/hyperlink" Target="https://www.bbc.co.uk/bitesize/clips/zfn9jx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WDb2TBYD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710" y="312738"/>
            <a:ext cx="7117180" cy="1520551"/>
          </a:xfrm>
        </p:spPr>
        <p:txBody>
          <a:bodyPr>
            <a:normAutofit fontScale="90000"/>
          </a:bodyPr>
          <a:lstStyle/>
          <a:p>
            <a:r>
              <a:rPr lang="en-GB" cap="none" dirty="0" smtClean="0">
                <a:latin typeface="SassoonCRInfant" panose="02010503020300020003" pitchFamily="2" charset="0"/>
              </a:rPr>
              <a:t/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/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sz="5300" dirty="0" smtClean="0">
                <a:latin typeface="SassoonCRInfant" panose="02010503020300020003" pitchFamily="2" charset="0"/>
              </a:rPr>
              <a:t>Wednesday 20</a:t>
            </a:r>
            <a:r>
              <a:rPr lang="en-GB" sz="53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5300" dirty="0" smtClean="0">
                <a:latin typeface="SassoonCRInfant" panose="02010503020300020003" pitchFamily="2" charset="0"/>
              </a:rPr>
              <a:t> of </a:t>
            </a:r>
            <a:r>
              <a:rPr lang="en-GB" sz="5300" cap="none" dirty="0" smtClean="0">
                <a:latin typeface="SassoonCRInfant" panose="02010503020300020003" pitchFamily="2" charset="0"/>
              </a:rPr>
              <a:t>May</a:t>
            </a:r>
            <a:endParaRPr lang="en-GB" sz="5300" cap="none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867" y="1988839"/>
            <a:ext cx="6886485" cy="4749229"/>
          </a:xfrm>
        </p:spPr>
        <p:txBody>
          <a:bodyPr>
            <a:normAutofit lnSpcReduction="1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400" cap="none" dirty="0" smtClean="0">
                <a:latin typeface="SassoonCRInfant" panose="02010503020300020003" pitchFamily="2" charset="0"/>
              </a:rPr>
              <a:t>Good morning primary </a:t>
            </a:r>
            <a:r>
              <a:rPr lang="en-GB" sz="2400" cap="none" dirty="0" smtClean="0">
                <a:latin typeface="SassoonCRInfant" panose="02010503020300020003" pitchFamily="2" charset="0"/>
              </a:rPr>
              <a:t>1!</a:t>
            </a:r>
            <a:endParaRPr lang="en-GB" sz="2400" cap="none" dirty="0" smtClean="0">
              <a:latin typeface="SassoonCRInfant" panose="02010503020300020003" pitchFamily="2" charset="0"/>
            </a:endParaRPr>
          </a:p>
          <a:p>
            <a:r>
              <a:rPr lang="en-GB" sz="2400" cap="none" dirty="0">
                <a:latin typeface="SassoonCRInfant" panose="02010503020300020003" pitchFamily="2" charset="0"/>
              </a:rPr>
              <a:t>B</a:t>
            </a:r>
            <a:r>
              <a:rPr lang="en-GB" sz="2400" cap="none" dirty="0" smtClean="0">
                <a:latin typeface="SassoonCRInfant" panose="02010503020300020003" pitchFamily="2" charset="0"/>
              </a:rPr>
              <a:t>onjour la class!  Ca </a:t>
            </a:r>
            <a:r>
              <a:rPr lang="en-GB" sz="2400" cap="none" dirty="0" err="1" smtClean="0">
                <a:latin typeface="SassoonCRInfant" panose="02010503020300020003" pitchFamily="2" charset="0"/>
              </a:rPr>
              <a:t>va</a:t>
            </a:r>
            <a:r>
              <a:rPr lang="en-GB" sz="2400" cap="none" dirty="0" smtClean="0">
                <a:latin typeface="SassoonCRInfant" panose="02010503020300020003" pitchFamily="2" charset="0"/>
              </a:rPr>
              <a:t>?</a:t>
            </a:r>
          </a:p>
          <a:p>
            <a:r>
              <a:rPr lang="en-GB" sz="2400" dirty="0">
                <a:hlinkClick r:id="rId2"/>
              </a:rPr>
              <a:t>https://www.youtube.com/watch?v=atNkI6QFZ50</a:t>
            </a:r>
            <a:endParaRPr lang="en-GB" sz="2400" cap="none" dirty="0" smtClean="0">
              <a:latin typeface="SassoonCRInfant" panose="02010503020300020003" pitchFamily="2" charset="0"/>
            </a:endParaRPr>
          </a:p>
          <a:p>
            <a:r>
              <a:rPr lang="en-GB" sz="2400" cap="none" dirty="0" smtClean="0">
                <a:latin typeface="SassoonCRInfant" panose="02010503020300020003" pitchFamily="2" charset="0"/>
              </a:rPr>
              <a:t>L.I – I can say some simple greetings in French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Q.-Comment </a:t>
            </a:r>
            <a:r>
              <a:rPr lang="en-GB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t’appelle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800" dirty="0" smtClean="0">
                <a:latin typeface="Comic Sans MS" panose="030F0702030302020204" pitchFamily="66" charset="0"/>
              </a:rPr>
              <a:t>(What is your name?)</a:t>
            </a:r>
          </a:p>
          <a:p>
            <a:pPr marL="514350" indent="-514350">
              <a:buAutoNum type="alphaUcPeriod"/>
            </a:pP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Je </a:t>
            </a:r>
            <a:r>
              <a:rPr lang="en-GB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m’appelle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…….</a:t>
            </a: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(I am called ……..)</a:t>
            </a:r>
          </a:p>
          <a:p>
            <a:r>
              <a:rPr lang="en-GB" sz="1800" dirty="0" smtClean="0">
                <a:hlinkClick r:id="rId3"/>
              </a:rPr>
              <a:t>https://www.youtube.com/watch?v=6-32jNNr4pg</a:t>
            </a:r>
            <a:endParaRPr lang="en-GB" sz="1800" dirty="0" smtClean="0"/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Practice asking you family their age in French.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jane.stanners\AppData\Local\Microsoft\Windows\INetCache\IE\ZX8NGAS4\group-of-kids-clipart-happy_kids_clipart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2739"/>
            <a:ext cx="3592436" cy="10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3787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194421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Enjoy the rest of your day Primary </a:t>
            </a:r>
            <a:r>
              <a:rPr lang="en-GB" sz="3600" b="1" dirty="0">
                <a:latin typeface="Comic Sans MS" panose="030F0702030302020204" pitchFamily="66" charset="0"/>
              </a:rPr>
              <a:t>1</a:t>
            </a:r>
            <a:r>
              <a:rPr lang="en-GB" sz="3600" b="1" dirty="0" smtClean="0">
                <a:latin typeface="Comic Sans MS" panose="030F0702030302020204" pitchFamily="66" charset="0"/>
              </a:rPr>
              <a:t>!</a:t>
            </a:r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jenna.mclean\Desktop\peo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10445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Literacy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6608398" cy="576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share ideas in pictures and print.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6470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0374" y="1658144"/>
            <a:ext cx="7856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are learning to recognise, read and make words containing the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ee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phoneme.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5" y="2612252"/>
            <a:ext cx="82797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Sing and complete actions to jolly phonics alphabet songs 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www.youtube.com/watch?v=U2HYM9VXz9k&amp;t=630s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Break and blend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ee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words with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alphablocks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GB" dirty="0">
                <a:hlinkClick r:id="rId5"/>
              </a:rPr>
              <a:t>https://www.youtube.com/watch?v=2Eunmvlex0c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Complete activities for day 3 in pack.</a:t>
            </a:r>
          </a:p>
          <a:p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Elkonin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box example 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Please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use a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whiteboard pen to write on the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polypocket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so you are able to wipe it clean and use it again next week.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00829"/>
              </p:ext>
            </p:extLst>
          </p:nvPr>
        </p:nvGraphicFramePr>
        <p:xfrm>
          <a:off x="2987824" y="5079464"/>
          <a:ext cx="2304256" cy="365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416"/>
                <a:gridCol w="566349"/>
                <a:gridCol w="637142"/>
                <a:gridCol w="566349"/>
              </a:tblGrid>
              <a:tr h="3600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1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lower PDF printable template | Flowers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417034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708920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 </a:t>
            </a:r>
            <a:r>
              <a:rPr lang="en-GB" sz="4400" dirty="0" err="1" smtClean="0">
                <a:latin typeface="SassoonCRInfant" panose="02010503020300020003" pitchFamily="2" charset="0"/>
              </a:rPr>
              <a:t>ee</a:t>
            </a:r>
            <a:endParaRPr lang="en-GB" sz="4400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88640"/>
            <a:ext cx="39959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SassoonCRInfant" panose="02010503020300020003" pitchFamily="2" charset="0"/>
              </a:rPr>
              <a:t>L.I – I can spell words containing the </a:t>
            </a:r>
            <a:r>
              <a:rPr lang="en-GB" sz="2000" b="1" dirty="0" err="1" smtClean="0">
                <a:latin typeface="SassoonCRInfant" panose="02010503020300020003" pitchFamily="2" charset="0"/>
              </a:rPr>
              <a:t>ee</a:t>
            </a:r>
            <a:r>
              <a:rPr lang="en-GB" sz="2000" b="1" dirty="0" smtClean="0">
                <a:latin typeface="SassoonCRInfant" panose="02010503020300020003" pitchFamily="2" charset="0"/>
              </a:rPr>
              <a:t> phoneme.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Task – Can you complete this phoneme flower in your jotter? Write a different ‘</a:t>
            </a:r>
            <a:r>
              <a:rPr lang="en-GB" dirty="0" err="1" smtClean="0">
                <a:latin typeface="SassoonCRInfant" panose="02010503020300020003" pitchFamily="2" charset="0"/>
              </a:rPr>
              <a:t>ee</a:t>
            </a:r>
            <a:r>
              <a:rPr lang="en-GB" dirty="0" smtClean="0">
                <a:latin typeface="SassoonCRInfant" panose="02010503020300020003" pitchFamily="2" charset="0"/>
              </a:rPr>
              <a:t>’ word in each petal and illustrate.</a:t>
            </a: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example</a:t>
            </a:r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*Challenge </a:t>
            </a:r>
          </a:p>
          <a:p>
            <a:r>
              <a:rPr lang="en-GB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Choose an </a:t>
            </a:r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‘</a:t>
            </a:r>
            <a:r>
              <a:rPr lang="en-GB" dirty="0" err="1" smtClean="0">
                <a:solidFill>
                  <a:srgbClr val="FF0000"/>
                </a:solidFill>
                <a:latin typeface="SassoonCRInfant" panose="02010503020300020003" pitchFamily="2" charset="0"/>
              </a:rPr>
              <a:t>ee</a:t>
            </a:r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’ </a:t>
            </a:r>
            <a:r>
              <a:rPr lang="en-GB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word </a:t>
            </a:r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and write a </a:t>
            </a:r>
            <a:r>
              <a:rPr lang="en-GB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super </a:t>
            </a:r>
            <a:r>
              <a:rPr lang="en-GB" dirty="0">
                <a:solidFill>
                  <a:srgbClr val="FF0000"/>
                </a:solidFill>
                <a:latin typeface="SassoonCRInfant" panose="02010503020300020003" pitchFamily="2" charset="0"/>
              </a:rPr>
              <a:t>sentences in your </a:t>
            </a:r>
            <a:r>
              <a:rPr lang="en-GB" dirty="0" smtClean="0">
                <a:solidFill>
                  <a:srgbClr val="FF0000"/>
                </a:solidFill>
                <a:latin typeface="SassoonCRInfant" panose="02010503020300020003" pitchFamily="2" charset="0"/>
              </a:rPr>
              <a:t>jotter. </a:t>
            </a:r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Using </a:t>
            </a:r>
            <a:r>
              <a:rPr lang="en-GB" dirty="0">
                <a:latin typeface="SassoonCRInfant" panose="02010503020300020003" pitchFamily="2" charset="0"/>
              </a:rPr>
              <a:t>the link below practise spelling </a:t>
            </a:r>
            <a:r>
              <a:rPr lang="en-GB" dirty="0" smtClean="0">
                <a:latin typeface="SassoonCRInfant" panose="02010503020300020003" pitchFamily="2" charset="0"/>
              </a:rPr>
              <a:t>your ‘</a:t>
            </a:r>
            <a:r>
              <a:rPr lang="en-GB" dirty="0" err="1" smtClean="0">
                <a:latin typeface="SassoonCRInfant" panose="02010503020300020003" pitchFamily="2" charset="0"/>
              </a:rPr>
              <a:t>ee</a:t>
            </a:r>
            <a:r>
              <a:rPr lang="en-GB" dirty="0" smtClean="0">
                <a:latin typeface="SassoonCRInfant" panose="02010503020300020003" pitchFamily="2" charset="0"/>
              </a:rPr>
              <a:t>’</a:t>
            </a:r>
            <a:r>
              <a:rPr lang="en-GB" b="1" dirty="0" smtClean="0">
                <a:latin typeface="SassoonCRInfant" panose="02010503020300020003" pitchFamily="2" charset="0"/>
              </a:rPr>
              <a:t> </a:t>
            </a:r>
            <a:r>
              <a:rPr lang="en-GB" dirty="0">
                <a:latin typeface="SassoonCRInfant" panose="02010503020300020003" pitchFamily="2" charset="0"/>
              </a:rPr>
              <a:t>words</a:t>
            </a:r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https://www.ictgames.com/mobilePage/forestPhonics/index.html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2120" y="2996952"/>
            <a:ext cx="510641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Phoneme Flowers | Teaching Resour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14693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Today’s Story – The Very Cranky Bear</a:t>
            </a:r>
            <a:br>
              <a:rPr lang="en-GB" sz="2400" dirty="0" smtClean="0"/>
            </a:br>
            <a:r>
              <a:rPr lang="en-GB" sz="2400" dirty="0" smtClean="0">
                <a:hlinkClick r:id="rId2"/>
              </a:rPr>
              <a:t>https://www.youtube.com/watch?v=1pyto2rBUp8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2050" name="Picture 2" descr="C:\Users\jane.stanners\Desktop\h&amp;h\cranky b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208912" cy="55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Todays Number Talk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jane.stanners\Desktop\h&amp;h\NRICH-poster_No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834"/>
            <a:ext cx="9143999" cy="6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0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3" y="0"/>
            <a:ext cx="8229600" cy="644324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2800" dirty="0"/>
          </a:p>
          <a:p>
            <a:pPr marL="0" lvl="0" indent="0" algn="ctr">
              <a:buNone/>
            </a:pPr>
            <a:endParaRPr lang="en-GB" sz="2400" dirty="0"/>
          </a:p>
          <a:p>
            <a:pPr marL="0" indent="0" algn="r">
              <a:buNone/>
            </a:pPr>
            <a:r>
              <a:rPr lang="en-GB" dirty="0" smtClean="0"/>
              <a:t>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3510238" y="164483"/>
            <a:ext cx="216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Time!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stephanie.sloan\AppData\Local\Microsoft\Windows\INetCache\IE\1U3X1H24\clock_PNG66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2" y="181903"/>
            <a:ext cx="1119789" cy="11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tephanie.sloan\AppData\Local\Microsoft\Windows\INetCache\IE\Y84IJLAK\watches_PNG987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6752"/>
            <a:ext cx="1311274" cy="11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2060848"/>
            <a:ext cx="4032448" cy="4680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u="sng" dirty="0"/>
          </a:p>
          <a:p>
            <a:pPr algn="ctr"/>
            <a:endParaRPr lang="en-GB" u="sng" dirty="0" smtClean="0"/>
          </a:p>
          <a:p>
            <a:pPr algn="ctr"/>
            <a:r>
              <a:rPr lang="en-GB" u="sng" dirty="0" smtClean="0"/>
              <a:t>Watch</a:t>
            </a:r>
          </a:p>
          <a:p>
            <a:pPr algn="ctr"/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www.bbc.co.uk/bitesize/clips/zfn9jxs</a:t>
            </a:r>
            <a:endParaRPr lang="en-GB" dirty="0" smtClean="0"/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SassoonCRInfant" panose="02010503020300020003" pitchFamily="2" charset="0"/>
              </a:rPr>
              <a:t>o</a:t>
            </a:r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’clock time Quiz – 10minutes</a:t>
            </a:r>
          </a:p>
          <a:p>
            <a:pPr algn="ctr"/>
            <a:endParaRPr lang="en-GB" dirty="0" smtClean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u="sng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Play</a:t>
            </a:r>
            <a:r>
              <a:rPr lang="en-GB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</a:t>
            </a:r>
          </a:p>
          <a:p>
            <a:pPr algn="ctr"/>
            <a:r>
              <a:rPr lang="en-GB" dirty="0">
                <a:hlinkClick r:id="rId5"/>
              </a:rPr>
              <a:t>https://www.splashlearn.com/time-games</a:t>
            </a:r>
            <a:endParaRPr lang="en-GB" dirty="0">
              <a:solidFill>
                <a:schemeClr val="tx1"/>
              </a:solidFill>
              <a:latin typeface="SassoonCRInfant" panose="02010503020300020003" pitchFamily="2" charset="0"/>
            </a:endParaRPr>
          </a:p>
          <a:p>
            <a:pPr algn="ctr"/>
            <a:endParaRPr lang="en-GB" u="sng" dirty="0" smtClean="0"/>
          </a:p>
          <a:p>
            <a:pPr algn="ctr"/>
            <a:r>
              <a:rPr lang="en-GB" u="sng" dirty="0" smtClean="0"/>
              <a:t>There are 3 times games you can choose from. Give them a try.</a:t>
            </a:r>
            <a:endParaRPr lang="en-GB" u="sng" dirty="0"/>
          </a:p>
          <a:p>
            <a:pPr algn="ctr"/>
            <a:endParaRPr lang="en-GB" u="sng" dirty="0"/>
          </a:p>
        </p:txBody>
      </p:sp>
      <p:sp>
        <p:nvSpPr>
          <p:cNvPr id="5" name="Rectangle 4"/>
          <p:cNvSpPr/>
          <p:nvPr/>
        </p:nvSpPr>
        <p:spPr>
          <a:xfrm>
            <a:off x="4815966" y="2586637"/>
            <a:ext cx="3744418" cy="38884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Activity</a:t>
            </a:r>
          </a:p>
          <a:p>
            <a:pPr algn="ctr"/>
            <a:endParaRPr lang="en-GB" u="sng" dirty="0"/>
          </a:p>
          <a:p>
            <a:pPr algn="ctr"/>
            <a:r>
              <a:rPr lang="en-GB" dirty="0" smtClean="0"/>
              <a:t>Recap o’clock times using PowerPoint attached to post.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Complete worksheet below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69433" y="1513431"/>
            <a:ext cx="4002316" cy="7614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i="1" dirty="0">
                <a:latin typeface="SassoonCRInfant" panose="02010503020300020003" pitchFamily="2" charset="0"/>
              </a:rPr>
              <a:t>We are learning to read the time</a:t>
            </a:r>
          </a:p>
          <a:p>
            <a:pPr lvl="0" algn="ctr"/>
            <a:r>
              <a:rPr lang="en-GB" b="1" i="1" dirty="0">
                <a:latin typeface="SassoonCRInfant" panose="02010503020300020003" pitchFamily="2" charset="0"/>
              </a:rPr>
              <a:t> on an analogue clock</a:t>
            </a:r>
            <a:r>
              <a:rPr lang="en-GB" dirty="0">
                <a:latin typeface="SassoonCRInfant" panose="02010503020300020003" pitchFamily="2" charset="0"/>
              </a:rPr>
              <a:t>.</a:t>
            </a:r>
          </a:p>
        </p:txBody>
      </p:sp>
      <p:pic>
        <p:nvPicPr>
          <p:cNvPr id="1026" name="Picture 2" descr="C:\Users\stephanie.sloan\AppData\Local\Microsoft\Windows\INetCache\IE\K5JONGYO\alarmclock-51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849"/>
            <a:ext cx="1583749" cy="158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phanie.sloan\AppData\Local\Microsoft\Windows\INetCache\IE\Y84IJLAK\1024px-Ambox_clock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33" y="160854"/>
            <a:ext cx="1232218" cy="12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s.office.net/owa/stephanie.sloan%40westlothian.org.uk/service.svc/s/GetAttachmentThumbnail?id=AAMkADg2YzRiZjdhLTQ4NjktNDFjZC1iNDAxLWE4NDg3YzZkMjJiOABGAAAAAACAe6YE1zpxTqbLT0Qa0l1rBwDg%2BoDsa7lRQ7X8H0V0MQyhAAAAQUg%2BAACM5y%2BiUTdoS7yRv4ndW0sWAAZ71xElAAABEgAQAHtEhvuejyZNjGpMWq%2F92yg%3D&amp;thumbnailType=2&amp;owa=outlook.office.com&amp;scriptVer=2020051101.03&amp;X-OWA-CANARY=OmTSku6_R0uENxc_ArQamuA8yW0u_NcYZIgD7ovvoVTKW8V4Qd0R5bw83vJYG2sO8cYvsyUFIPQ.&amp;token=eyJhbGciOiJSUzI1NiIsImtpZCI6IjU2MzU4ODUyMzRCOTI1MkRERTAwNTc2NkQ5RDlGMjc2NTY1RjYzRTIiLCJ4NXQiOiJWaldJVWpTNUpTM2VBRmRtMmRueWRsWmZZLUkiLCJ0eXAiOiJKV1QifQ.eyJvcmlnaW4iOiJodHRwczovL291dGxvb2sub2ZmaWNlLmNvbSIsInVjIjoiMzFmNmYwMWEyMTk3NDRiNjhlMzZjODhhOWMzMzA1MzgiLCJzaWduaW5fc3RhdGUiOiJbXCJpbmtub3dubnR3a1wiXSIsInZlciI6IkV4Y2hhbmdlLkNhbGxiYWNrLlYxIiwiYXBwY3R4c2VuZGVyIjoiT3dhRG93bmxvYWRAY2NkMzJjYTMtMTZjZS00MjhmLTk1NDEtMzcyZDZiMDUxOTI5IiwiaXNzcmluZyI6IldXIiwiYXBwY3R4Ijoie1wibXNleGNocHJvdFwiOlwib3dhXCIsXCJwcmltYXJ5c2lkXCI6XCJTLTEtNS0yMS0yODE0MDUzNjA2LTE4NzU5Nzg0OTMtNDYwMTkwLTExMDc0MzEyXCIsXCJwdWlkXCI6XCIxMTUzOTA2NjYwNjU1NDIyNTQ0XCIsXCJvaWRcIjpcIjUzMDk0MzExLWI1MmQtNDAwMi05MzZlLWU4NDZkOGI5MTg2MVwiLFwic2NvcGVcIjpcIk93YURvd25sb2FkXCJ9IiwibmJmIjoxNTg5OTE4MDU0LCJleHAiOjE1ODk5MTg2NTQsImlzcyI6IjAwMDAwMDAyLTAwMDAtMGZmMS1jZTAwLTAwMDAwMDAwMDAwMEBjY2QzMmNhMy0xNmNlLTQyOGYtOTU0MS0zNzJkNmIwNTE5MjkiLCJhdWQiOiIwMDAwMDAwMi0wMDAwLTBmZjEtY2UwMC0wMDAwMDAwMDAwMDAvYXR0YWNobWVudHMub2ZmaWNlLm5ldEBjY2QzMmNhMy0xNmNlLTQyOGYtOTU0MS0zNzJkNmIwNTE5MjkiLCJoYXBwIjoib3dhIn0.YMokDSr7DvyeH-3DYhH3DGkjO9-knvDcu1UU-BCBxmrWuaRXj0VkyXm4NTCNbHhIkviPa8JSeKET85BW_n8WfsbzQjYnLtw23avw3agykueUktvJs5dG0rPbbzIjknEbXvBYpi6dxZkz8WYDWEZULP9DfzIUnj4H8c9yN-b0NF6IEZAWGsEl3i8HWZcQlG_vNoHy1Q1WYg6Or8zBTVkC0DC57JMZ1p1ws4dYRx9d5_RCUIaLLGGuqbJUWZNyDPkxYm1a5mQlXUD-lqS6u1rN3bBGKuzGeBD_p-7tXkue39uvQrw2wNdISJLNnFUbpATEYMD6CYdIaVeFzCtofpAuEw&amp;animation=tru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b="6868"/>
          <a:stretch/>
        </p:blipFill>
        <p:spPr bwMode="auto">
          <a:xfrm>
            <a:off x="5879182" y="4385215"/>
            <a:ext cx="1530392" cy="208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5445224"/>
          </a:xfrm>
        </p:spPr>
        <p:txBody>
          <a:bodyPr/>
          <a:lstStyle/>
          <a:p>
            <a:r>
              <a:rPr lang="en-GB" dirty="0" smtClean="0"/>
              <a:t>                                                 </a:t>
            </a:r>
            <a:endParaRPr lang="en-GB" dirty="0"/>
          </a:p>
        </p:txBody>
      </p:sp>
      <p:pic>
        <p:nvPicPr>
          <p:cNvPr id="5122" name="Picture 2" descr="C:\Users\jane.stanners\Desktop\h&amp;h\invisible in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b="7856"/>
          <a:stretch/>
        </p:blipFill>
        <p:spPr bwMode="auto">
          <a:xfrm>
            <a:off x="0" y="980728"/>
            <a:ext cx="5973332" cy="558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1"/>
            <a:ext cx="8229600" cy="1143000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Science For Fun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708920"/>
            <a:ext cx="3240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This is a great experiment but it is better to be </a:t>
            </a:r>
          </a:p>
          <a:p>
            <a:r>
              <a:rPr lang="en-GB" sz="2400" b="1" dirty="0"/>
              <a:t>c</a:t>
            </a:r>
            <a:r>
              <a:rPr lang="en-GB" sz="2400" b="1" dirty="0" smtClean="0"/>
              <a:t>arried out with a grown-up.</a:t>
            </a:r>
          </a:p>
          <a:p>
            <a:r>
              <a:rPr lang="en-GB" sz="2400" b="1" dirty="0" smtClean="0"/>
              <a:t>Let us know how it goes!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979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R.E.- Mary is Our Mother</a:t>
            </a:r>
            <a:br>
              <a:rPr lang="en-GB" dirty="0" smtClean="0"/>
            </a:br>
            <a:r>
              <a:rPr lang="en-GB" sz="3600" dirty="0" smtClean="0"/>
              <a:t>Mary appeared to children to show her love.</a:t>
            </a:r>
            <a:endParaRPr lang="en-GB" sz="3600" dirty="0"/>
          </a:p>
        </p:txBody>
      </p:sp>
      <p:pic>
        <p:nvPicPr>
          <p:cNvPr id="6146" name="Picture 2" descr="C:\Users\jane.stanners\Desktop\h&amp;h\loud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49358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ane.stanners\Desktop\h&amp;h\fat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28158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450626"/>
            <a:ext cx="79208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                           Remember Mary will always listen to your prayers.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3360" y="1628800"/>
            <a:ext cx="58539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1858 while she was gathering firewood Bernadette was </a:t>
            </a:r>
          </a:p>
          <a:p>
            <a:r>
              <a:rPr lang="en-GB" dirty="0" smtClean="0"/>
              <a:t>visited by Mary. At first no one would believe that Our Lady </a:t>
            </a:r>
          </a:p>
          <a:p>
            <a:r>
              <a:rPr lang="en-GB" dirty="0"/>
              <a:t>w</a:t>
            </a:r>
            <a:r>
              <a:rPr lang="en-GB" dirty="0" smtClean="0"/>
              <a:t>as visiting Bernadette. Our Lady appeared several times to </a:t>
            </a:r>
          </a:p>
          <a:p>
            <a:r>
              <a:rPr lang="en-GB" dirty="0" smtClean="0"/>
              <a:t>Bernadette and eventually she was believed. Now people </a:t>
            </a:r>
          </a:p>
          <a:p>
            <a:r>
              <a:rPr lang="en-GB" dirty="0" smtClean="0"/>
              <a:t>from all over the world go to Lourdes to visit the spot she </a:t>
            </a:r>
          </a:p>
          <a:p>
            <a:r>
              <a:rPr lang="en-GB" dirty="0" smtClean="0"/>
              <a:t>appeared at. They go to pray to Mary and ask for help.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4581128"/>
            <a:ext cx="57222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1917 Our Lady visited three shepherd children in Fatima </a:t>
            </a:r>
          </a:p>
          <a:p>
            <a:r>
              <a:rPr lang="en-GB" dirty="0" smtClean="0"/>
              <a:t>Portugal. She visited them several times teaching them </a:t>
            </a:r>
          </a:p>
          <a:p>
            <a:r>
              <a:rPr lang="en-GB" dirty="0"/>
              <a:t>s</a:t>
            </a:r>
            <a:r>
              <a:rPr lang="en-GB" dirty="0" smtClean="0"/>
              <a:t>pecial prayers. Once again they were not believed. </a:t>
            </a:r>
          </a:p>
          <a:p>
            <a:r>
              <a:rPr lang="en-GB" dirty="0" smtClean="0"/>
              <a:t>The children never changed their story and people began </a:t>
            </a:r>
          </a:p>
          <a:p>
            <a:r>
              <a:rPr lang="en-GB" dirty="0"/>
              <a:t>t</a:t>
            </a:r>
            <a:r>
              <a:rPr lang="en-GB" dirty="0" smtClean="0"/>
              <a:t>o believe them and pray too. A church was also built on </a:t>
            </a:r>
          </a:p>
          <a:p>
            <a:r>
              <a:rPr lang="en-GB" dirty="0" smtClean="0"/>
              <a:t>the spot where Mary appeared and people visit to pray.</a:t>
            </a:r>
          </a:p>
        </p:txBody>
      </p:sp>
    </p:spTree>
    <p:extLst>
      <p:ext uri="{BB962C8B-B14F-4D97-AF65-F5344CB8AC3E}">
        <p14:creationId xmlns:p14="http://schemas.microsoft.com/office/powerpoint/2010/main" val="2870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Health and Wellbeing.</a:t>
            </a:r>
            <a:br>
              <a:rPr lang="en-GB" dirty="0" smtClean="0"/>
            </a:br>
            <a:r>
              <a:rPr lang="en-GB" sz="4000" dirty="0" smtClean="0"/>
              <a:t>Let’s dance to one of our favourite songs. </a:t>
            </a:r>
            <a:endParaRPr lang="en-GB" dirty="0"/>
          </a:p>
        </p:txBody>
      </p:sp>
      <p:pic>
        <p:nvPicPr>
          <p:cNvPr id="7170" name="Picture 2" descr="C:\Users\jane.stanners\Desktop\h&amp;h\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5805264"/>
            <a:ext cx="518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https://www.youtube.com/watch?v=MOWDb2TBYDg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468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Wednesday 20th of May</vt:lpstr>
      <vt:lpstr>Literacy</vt:lpstr>
      <vt:lpstr>PowerPoint Presentation</vt:lpstr>
      <vt:lpstr>Today’s Story – The Very Cranky Bear https://www.youtube.com/watch?v=1pyto2rBUp8</vt:lpstr>
      <vt:lpstr>Todays Number Talk</vt:lpstr>
      <vt:lpstr>PowerPoint Presentation</vt:lpstr>
      <vt:lpstr>Science For Fun</vt:lpstr>
      <vt:lpstr>R.E.- Mary is Our Mother Mary appeared to children to show her love.</vt:lpstr>
      <vt:lpstr> Health and Wellbeing. Let’s dance to one of our favourite songs. </vt:lpstr>
      <vt:lpstr>Enjoy the rest of your day Primary 1!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Stephanie Sloan</cp:lastModifiedBy>
  <cp:revision>35</cp:revision>
  <dcterms:created xsi:type="dcterms:W3CDTF">2020-05-19T09:05:51Z</dcterms:created>
  <dcterms:modified xsi:type="dcterms:W3CDTF">2020-05-20T07:03:17Z</dcterms:modified>
</cp:coreProperties>
</file>