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2750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FDEF9"/>
    <a:srgbClr val="47B1E5"/>
    <a:srgbClr val="18A0DB"/>
    <a:srgbClr val="DE1E5A"/>
    <a:srgbClr val="BC0105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450" y="132"/>
      </p:cViewPr>
      <p:guideLst>
        <p:guide orient="horz" pos="2137"/>
        <p:guide pos="2903"/>
        <p:guide pos="340"/>
        <p:guide orient="horz" pos="3974"/>
        <p:guide pos="5420"/>
        <p:guide orient="horz" pos="368"/>
        <p:guide pos="476"/>
        <p:guide orient="horz" pos="459"/>
        <p:guide orient="horz" pos="2750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chool-closures-classroom-management-early-scotland-cfe/primary-1-early-level-school-closures-classroom-management-early-scotland-cfe/religious-and-moral-education-school-closures-classroom-management-early-scotland-cfe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chool-closures-classroom-management-early-scotland-cfe/primary-1-early-level-school-closures-classroom-management-early-scotland-cfe/religious-and-moral-education-school-closures-classroom-management-early-scotland-cfe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1932854" y="2743200"/>
            <a:ext cx="5351318" cy="2680855"/>
          </a:xfrm>
          <a:prstGeom prst="roundRect">
            <a:avLst/>
          </a:prstGeom>
          <a:solidFill>
            <a:srgbClr val="47B1E5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47B1E5"/>
                </a:solidFill>
              </a:rPr>
              <a:t>Who is Mary? Why is Mary important?</a:t>
            </a:r>
            <a:endParaRPr lang="en-GB" sz="32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Discuss with a partner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CF288-3343-441E-B91C-69E96CBE2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57" y="2298439"/>
            <a:ext cx="3560885" cy="37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0F833A5-5B42-4B5F-BEB3-2F222254D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57"/>
          <a:stretch/>
        </p:blipFill>
        <p:spPr>
          <a:xfrm>
            <a:off x="4685774" y="2794180"/>
            <a:ext cx="3909767" cy="361379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1787236" y="1473201"/>
            <a:ext cx="6369628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 Catholic Church celebrates Mary during Mass.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Devotions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3DE91B-ED43-4A03-B3C7-C1532000336C}"/>
              </a:ext>
            </a:extLst>
          </p:cNvPr>
          <p:cNvSpPr/>
          <p:nvPr/>
        </p:nvSpPr>
        <p:spPr>
          <a:xfrm>
            <a:off x="1787236" y="2459849"/>
            <a:ext cx="6369628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Special hymns are sung.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68F888-D603-44CE-9215-E0FD98F13EF3}"/>
              </a:ext>
            </a:extLst>
          </p:cNvPr>
          <p:cNvSpPr/>
          <p:nvPr/>
        </p:nvSpPr>
        <p:spPr>
          <a:xfrm>
            <a:off x="1787235" y="3446497"/>
            <a:ext cx="6369629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People lay out flowers to bring nature into the Church.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AE39AF-FA9B-4798-AB1E-C107D1963BAE}"/>
              </a:ext>
            </a:extLst>
          </p:cNvPr>
          <p:cNvSpPr/>
          <p:nvPr/>
        </p:nvSpPr>
        <p:spPr>
          <a:xfrm>
            <a:off x="1787235" y="4433144"/>
            <a:ext cx="6369628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Many festivals are held during May to celebrate Mary’s life.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AA2ED9-AB8E-478D-9411-4BCF91DC4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193941"/>
            <a:ext cx="935181" cy="920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3B8D30-79BE-4835-8281-37E82E9EF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224005"/>
            <a:ext cx="935181" cy="920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9E1C0F-0755-4581-A508-2FE41D8F4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254069"/>
            <a:ext cx="935181" cy="9207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999337-3CC8-48D6-98F1-EB9CADC52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284133"/>
            <a:ext cx="935181" cy="9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755649" y="1463358"/>
            <a:ext cx="3966475" cy="11607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Some Catholic Christians have been celebrating Mary for about 700 years.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Did You Know…?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04671-646C-4D1D-B5C8-E40DA801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1473202"/>
            <a:ext cx="3566493" cy="4619624"/>
          </a:xfrm>
          <a:prstGeom prst="flowChartAlternateProcess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310308-583E-40E9-AFC0-A350AD2A3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08432"/>
            <a:ext cx="3966475" cy="3084393"/>
          </a:xfrm>
          <a:prstGeom prst="flowChartAlternateProcess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EC00BA-DF0F-4C10-A692-6C32A87CFB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0"/>
          <a:stretch/>
        </p:blipFill>
        <p:spPr>
          <a:xfrm>
            <a:off x="1632119" y="2824266"/>
            <a:ext cx="2213533" cy="32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968992" y="1473201"/>
            <a:ext cx="7192370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Catholic Christians crown a statue of Mary with flowers.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The May Crowning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7AC8F1-B635-483C-B087-6D59D6EC99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8"/>
          <a:stretch/>
        </p:blipFill>
        <p:spPr>
          <a:xfrm>
            <a:off x="968991" y="2199170"/>
            <a:ext cx="7192370" cy="3400002"/>
          </a:xfrm>
          <a:prstGeom prst="flowChartAlternateProcess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9FFB55-ED86-4C80-BCF8-F291E98574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0"/>
          <a:stretch/>
        </p:blipFill>
        <p:spPr>
          <a:xfrm>
            <a:off x="3678312" y="2627734"/>
            <a:ext cx="1773729" cy="3780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C389D-6BD6-490A-9A71-04FA330D0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2">
            <a:off x="3877161" y="2314377"/>
            <a:ext cx="1389679" cy="8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755650" y="1473201"/>
            <a:ext cx="7632700" cy="17736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Many years ago, May processions were very popular.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Boys and girls would walk through the streets carrying flowers.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People would sing hymns and say prayers.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91BA7D-303E-4E4D-8AE0-1680958CD179}"/>
              </a:ext>
            </a:extLst>
          </p:cNvPr>
          <p:cNvSpPr/>
          <p:nvPr/>
        </p:nvSpPr>
        <p:spPr>
          <a:xfrm>
            <a:off x="1820175" y="3598352"/>
            <a:ext cx="2683586" cy="233069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Procession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F5EBB-6492-422D-8DD5-35FB932C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8" t="-18846" r="-2328" b="5813"/>
          <a:stretch/>
        </p:blipFill>
        <p:spPr>
          <a:xfrm>
            <a:off x="1820175" y="3591309"/>
            <a:ext cx="2683586" cy="2330700"/>
          </a:xfrm>
          <a:prstGeom prst="flowChartAlternateProcess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BA57A5-B85F-4577-BA64-A4FEB861EB45}"/>
              </a:ext>
            </a:extLst>
          </p:cNvPr>
          <p:cNvSpPr/>
          <p:nvPr/>
        </p:nvSpPr>
        <p:spPr>
          <a:xfrm>
            <a:off x="4674831" y="3598352"/>
            <a:ext cx="2683586" cy="233069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6B464C-1560-4AF6-A21A-DEB03B0CC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0054">
            <a:off x="4444113" y="4108658"/>
            <a:ext cx="1933898" cy="190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D4E343-355C-4852-B013-75C20CB2C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8187">
            <a:off x="5837523" y="4094702"/>
            <a:ext cx="1933898" cy="1904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DA5ADA-DF5B-4557-82BE-AB9285E0C2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9"/>
          <a:stretch/>
        </p:blipFill>
        <p:spPr>
          <a:xfrm flipH="1">
            <a:off x="6084014" y="4358353"/>
            <a:ext cx="1376515" cy="15706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E83CD0-96B1-4266-8598-FEF6633E9A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9"/>
          <a:stretch/>
        </p:blipFill>
        <p:spPr>
          <a:xfrm flipH="1">
            <a:off x="4976462" y="4781892"/>
            <a:ext cx="1005337" cy="1147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369EED-5990-482B-B370-56F850D15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5010071"/>
            <a:ext cx="1273521" cy="1082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5141C8-9882-4352-9D4B-1A34B4FB9C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78" y="5347713"/>
            <a:ext cx="780078" cy="663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1E3CD-A175-4546-9849-FB90F1A8C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1305">
            <a:off x="5117064" y="4469380"/>
            <a:ext cx="1933898" cy="19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0541F5-5DE1-4204-A82E-B49101A1F365}"/>
              </a:ext>
            </a:extLst>
          </p:cNvPr>
          <p:cNvSpPr/>
          <p:nvPr/>
        </p:nvSpPr>
        <p:spPr>
          <a:xfrm>
            <a:off x="5273927" y="1948293"/>
            <a:ext cx="2801047" cy="3305981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41E00A-0AF4-4F0F-8AA4-53AA140F5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4" y="4503608"/>
            <a:ext cx="588626" cy="4632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17B9D0-28B4-49C6-90E2-2C60A0AF9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8" y="4524535"/>
            <a:ext cx="588626" cy="463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1B5381-2E2F-48AC-97B6-F3783C930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254"/>
          <a:stretch/>
        </p:blipFill>
        <p:spPr>
          <a:xfrm>
            <a:off x="5940778" y="1731646"/>
            <a:ext cx="1307009" cy="41292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1069025" y="1962176"/>
            <a:ext cx="4046056" cy="33059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When people reached the shrine or reached the Church, they would crown her.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After this, they lay their flowers at her feet.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Some Catholic Christians also decorated their homes with pictures or statues of Mary.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Procession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6B464C-1560-4AF6-A21A-DEB03B0CC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0054">
            <a:off x="5429373" y="4658623"/>
            <a:ext cx="1044127" cy="1027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D4E343-355C-4852-B013-75C20CB2C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8187">
            <a:off x="6853638" y="4725989"/>
            <a:ext cx="1044127" cy="1027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1E3CD-A175-4546-9849-FB90F1A8C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1305">
            <a:off x="6130666" y="4899879"/>
            <a:ext cx="1044127" cy="1027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9BE6C9-9A41-444E-9EE3-4820FB0382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2">
            <a:off x="6103714" y="1425876"/>
            <a:ext cx="1024014" cy="611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14B364-786C-4A54-B4CA-91D2A9E3D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67" y="5007402"/>
            <a:ext cx="588626" cy="4632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152E88-807E-47A5-9F68-161A3A6C5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38" y="5325947"/>
            <a:ext cx="588626" cy="4632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B4C227-B69B-4C29-A727-749DD7099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87" y="4808687"/>
            <a:ext cx="588626" cy="4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Procession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B70015-7092-47B6-B5B2-EA407234A6E7}"/>
              </a:ext>
            </a:extLst>
          </p:cNvPr>
          <p:cNvSpPr/>
          <p:nvPr/>
        </p:nvSpPr>
        <p:spPr>
          <a:xfrm>
            <a:off x="1884880" y="1730848"/>
            <a:ext cx="4790365" cy="854246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Mary is honoured all over the world by some Catholic Christians.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4674E33-FFAD-4D26-A0E9-54757495DC33}"/>
              </a:ext>
            </a:extLst>
          </p:cNvPr>
          <p:cNvSpPr/>
          <p:nvPr/>
        </p:nvSpPr>
        <p:spPr>
          <a:xfrm>
            <a:off x="1884880" y="2854018"/>
            <a:ext cx="4790365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We remember she is the mother of Jesus.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7955AD7-A1FE-487C-A270-CEBAD85D5D3A}"/>
              </a:ext>
            </a:extLst>
          </p:cNvPr>
          <p:cNvSpPr/>
          <p:nvPr/>
        </p:nvSpPr>
        <p:spPr>
          <a:xfrm>
            <a:off x="1884880" y="3670720"/>
            <a:ext cx="4790366" cy="854246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She is the mother of the Church and our mother too.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60B7FF9-9E89-4527-9FD4-7B569987E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4" y="3637476"/>
            <a:ext cx="935181" cy="9207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79DFC4-7FD0-4BD4-AC08-B78F3FE2A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4" y="2667540"/>
            <a:ext cx="935181" cy="9207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1B4F16-F439-4E61-816D-F86FA7761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4" y="1697604"/>
            <a:ext cx="935181" cy="920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8CC8DD-29E0-4A2F-A821-9D86BFE92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46" y="1631024"/>
            <a:ext cx="1459842" cy="45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4FA3F1A-EBA0-4599-AD9B-0355D9E2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5" t="7216" r="2900" b="3326"/>
          <a:stretch/>
        </p:blipFill>
        <p:spPr>
          <a:xfrm>
            <a:off x="5340394" y="1951283"/>
            <a:ext cx="2676739" cy="3400002"/>
          </a:xfrm>
          <a:prstGeom prst="flowChartAlternateProcess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Create your own Altar to Mary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FD0124-77F8-4C55-BBE2-9F3A0E54C372}"/>
              </a:ext>
            </a:extLst>
          </p:cNvPr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You will need: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AF1258-B59E-4951-A3D6-005339FA9914}"/>
              </a:ext>
            </a:extLst>
          </p:cNvPr>
          <p:cNvSpPr/>
          <p:nvPr/>
        </p:nvSpPr>
        <p:spPr>
          <a:xfrm>
            <a:off x="1438038" y="2005464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statue or image of Mary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73F8B8-5972-4708-9737-332D94E1C5A4}"/>
              </a:ext>
            </a:extLst>
          </p:cNvPr>
          <p:cNvSpPr/>
          <p:nvPr/>
        </p:nvSpPr>
        <p:spPr>
          <a:xfrm>
            <a:off x="1438038" y="2831061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Flowers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B7D7A3-CA78-4497-B958-BC0935C145B6}"/>
              </a:ext>
            </a:extLst>
          </p:cNvPr>
          <p:cNvSpPr/>
          <p:nvPr/>
        </p:nvSpPr>
        <p:spPr>
          <a:xfrm>
            <a:off x="1438038" y="3656658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Bible.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882B6E-1873-463A-BEEC-975BA77AEECF}"/>
              </a:ext>
            </a:extLst>
          </p:cNvPr>
          <p:cNvSpPr/>
          <p:nvPr/>
        </p:nvSpPr>
        <p:spPr>
          <a:xfrm>
            <a:off x="1438038" y="4407495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Rosary beads.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18D75A-54CA-4492-B2BB-4809AA3FF090}"/>
              </a:ext>
            </a:extLst>
          </p:cNvPr>
          <p:cNvSpPr/>
          <p:nvPr/>
        </p:nvSpPr>
        <p:spPr>
          <a:xfrm>
            <a:off x="1438038" y="5179759"/>
            <a:ext cx="3133962" cy="8542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Green cloth to represent the liturgical calendar colour.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B05C27-A556-464C-9D65-5E6BA791C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6" y="2005464"/>
            <a:ext cx="644290" cy="5477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E4B53B-1287-456F-A08D-8A91D0F74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6" y="2825330"/>
            <a:ext cx="644290" cy="5477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DDEE92-F8BE-4D59-B467-BD962BE45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8" y="3656658"/>
            <a:ext cx="644290" cy="5477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D0EC91-4685-4162-8D53-CCFE2D6F4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8" y="4476524"/>
            <a:ext cx="644290" cy="5477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124C2D-7640-4736-A050-52ED6DE7C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8" y="5344054"/>
            <a:ext cx="644290" cy="5477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AC3896-723C-4954-B8A8-9970AB0101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8" b="56899"/>
          <a:stretch/>
        </p:blipFill>
        <p:spPr>
          <a:xfrm flipH="1">
            <a:off x="6959653" y="4544114"/>
            <a:ext cx="454151" cy="5673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17428B-06E8-40F8-B139-61E45F17F9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8" b="56899"/>
          <a:stretch/>
        </p:blipFill>
        <p:spPr>
          <a:xfrm rot="16200000" flipH="1">
            <a:off x="5583402" y="4587988"/>
            <a:ext cx="454151" cy="567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814849-8770-41F2-82D7-A797B64543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8"/>
          <a:stretch/>
        </p:blipFill>
        <p:spPr>
          <a:xfrm>
            <a:off x="4780139" y="5090897"/>
            <a:ext cx="3698543" cy="1325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7DD8FD-753D-4FEC-8630-A1205A6C3E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393">
            <a:off x="5587662" y="4329910"/>
            <a:ext cx="902194" cy="888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FB0B59-8126-44A2-8EDA-7531CC0893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8187">
            <a:off x="6511786" y="4296445"/>
            <a:ext cx="902193" cy="888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02B08-589D-46E5-B8E9-68CD90E3CD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22" y="4795791"/>
            <a:ext cx="792992" cy="4811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0AEFEC-085F-436E-9899-4130189015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24" y="4692061"/>
            <a:ext cx="594118" cy="5051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86A9CB-1334-419C-9AC3-7A59235B19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0" y="4773153"/>
            <a:ext cx="482175" cy="4099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6685B6-8E94-492D-ABD8-50B08036C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1305">
            <a:off x="6116812" y="4259650"/>
            <a:ext cx="902193" cy="8882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CF3D44-FFC7-4ED7-901F-E5E45DCE37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26" y="4773153"/>
            <a:ext cx="471274" cy="400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8F5A7F-9D30-4708-B3B6-4979CDA597E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254"/>
          <a:stretch/>
        </p:blipFill>
        <p:spPr>
          <a:xfrm>
            <a:off x="6335485" y="3426716"/>
            <a:ext cx="644290" cy="20355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2A559EF-16F3-47C8-8002-9D71FBC6B3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6609">
            <a:off x="7021573" y="4526588"/>
            <a:ext cx="746523" cy="73499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92A598D-28A9-4C42-A124-D0146542D691}"/>
              </a:ext>
            </a:extLst>
          </p:cNvPr>
          <p:cNvSpPr/>
          <p:nvPr/>
        </p:nvSpPr>
        <p:spPr>
          <a:xfrm>
            <a:off x="5477521" y="4773527"/>
            <a:ext cx="682521" cy="234251"/>
          </a:xfrm>
          <a:prstGeom prst="rect">
            <a:avLst/>
          </a:prstGeom>
          <a:solidFill>
            <a:srgbClr val="FFFF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81054C1-7AC8-4A07-86AC-A1C3B69862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13" y="4999608"/>
            <a:ext cx="1392049" cy="2499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B018C5B-DB68-4D1A-B137-AF84E2ACE9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598">
            <a:off x="5449591" y="4473811"/>
            <a:ext cx="734199" cy="66249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272E7B6-1E98-4964-B1C2-401C7E909C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07" y="3995045"/>
            <a:ext cx="511326" cy="12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(1)</Template>
  <TotalTime>103</TotalTime>
  <Words>224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Who is Mary? Why is Mary important?</vt:lpstr>
      <vt:lpstr>May Devotions</vt:lpstr>
      <vt:lpstr>Did You Know…?</vt:lpstr>
      <vt:lpstr>The May Crowning</vt:lpstr>
      <vt:lpstr>May Procession</vt:lpstr>
      <vt:lpstr>May Procession</vt:lpstr>
      <vt:lpstr>May Procession</vt:lpstr>
      <vt:lpstr>Create your own Altar to 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Becky Smith</dc:creator>
  <cp:lastModifiedBy>Becky Smith</cp:lastModifiedBy>
  <cp:revision>13</cp:revision>
  <dcterms:created xsi:type="dcterms:W3CDTF">2020-04-17T11:52:26Z</dcterms:created>
  <dcterms:modified xsi:type="dcterms:W3CDTF">2020-04-17T13:35:40Z</dcterms:modified>
</cp:coreProperties>
</file>