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6" r:id="rId2"/>
    <p:sldId id="270" r:id="rId3"/>
    <p:sldId id="272" r:id="rId4"/>
    <p:sldId id="271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  <a:srgbClr val="66FF66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47" d="100"/>
          <a:sy n="47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BvJVOuBPX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youtube.com/watch?v=jC0XpKQoJO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owl.co.uk/?sellanguage=en&amp;mode=hub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hyperlink" Target="https://www.youtube.com/watch?v=q_yUC1NCFk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ixl.com/math/year-2/add-using-doubles-plus-one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160338"/>
            <a:ext cx="8368481" cy="658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Tuesday </a:t>
            </a:r>
            <a:r>
              <a:rPr lang="en-GB" sz="4400" b="1" dirty="0" smtClean="0">
                <a:latin typeface="Comic Sans MS" panose="030F0702030302020204" pitchFamily="66" charset="0"/>
              </a:rPr>
              <a:t>19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May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say todays date in French? 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M…………)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2020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Watch ‘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temps fait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?” and see if you can describe todays weather.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Begin by saying - </a:t>
            </a:r>
            <a:r>
              <a:rPr lang="en-GB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…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https://www.youtube.com/watch?v=eBvJVOuBPXI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7" y="5589170"/>
            <a:ext cx="1151635" cy="11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enna.mclean\Desktop\Rainbow 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06" y="5474961"/>
            <a:ext cx="1515037" cy="1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nna.mclean\Desktop\rain 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74961"/>
            <a:ext cx="1612577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582" y="1442120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000" b="1" dirty="0" smtClean="0">
                <a:latin typeface="Comic Sans MS" panose="030F0702030302020204" pitchFamily="66" charset="0"/>
              </a:rPr>
              <a:t>‘u’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8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204864"/>
            <a:ext cx="8562282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375" y="2492896"/>
            <a:ext cx="828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jenna.mclean\Desktop\spelling han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6" y="185102"/>
            <a:ext cx="1367036" cy="16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2204864"/>
            <a:ext cx="8288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Sing ABC,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abc</a:t>
            </a:r>
            <a:r>
              <a:rPr lang="en-GB" sz="2000" b="1" dirty="0" smtClean="0">
                <a:latin typeface="Comic Sans MS" panose="030F0702030302020204" pitchFamily="66" charset="0"/>
              </a:rPr>
              <a:t> and vowel song.</a:t>
            </a:r>
          </a:p>
          <a:p>
            <a:pPr marL="457200" indent="-457200">
              <a:buAutoNum type="arabicPeriod"/>
            </a:pPr>
            <a:endParaRPr lang="en-GB" sz="2000" b="1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Read the phoneme story and highlight the phoneme words.</a:t>
            </a:r>
          </a:p>
          <a:p>
            <a:pPr marL="457200" indent="-457200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latin typeface="Comic Sans MS" panose="030F0702030302020204" pitchFamily="66" charset="0"/>
              </a:rPr>
              <a:t>Click on the link </a:t>
            </a:r>
            <a:r>
              <a:rPr lang="en-GB" sz="2000" b="1" dirty="0" smtClean="0">
                <a:latin typeface="Comic Sans MS" panose="030F0702030302020204" pitchFamily="66" charset="0"/>
              </a:rPr>
              <a:t>below</a:t>
            </a:r>
            <a:r>
              <a:rPr lang="en-GB" sz="2000" b="1" dirty="0"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latin typeface="Comic Sans MS" panose="030F0702030302020204" pitchFamily="66" charset="0"/>
              </a:rPr>
              <a:t>-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Mr Thorne Does Phonics. Watch this shor</a:t>
            </a:r>
            <a:r>
              <a:rPr lang="en-GB" sz="2000" dirty="0" smtClean="0">
                <a:latin typeface="Comic Sans MS" panose="030F0702030302020204" pitchFamily="66" charset="0"/>
              </a:rPr>
              <a:t>t </a:t>
            </a:r>
            <a:r>
              <a:rPr lang="en-GB" sz="2000" dirty="0" smtClean="0">
                <a:latin typeface="Comic Sans MS" panose="030F0702030302020204" pitchFamily="66" charset="0"/>
              </a:rPr>
              <a:t>video to help you understand this weeks sound. 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en-GB" sz="2000" dirty="0" smtClean="0">
                <a:latin typeface="Comic Sans MS" panose="030F0702030302020204" pitchFamily="66" charset="0"/>
                <a:hlinkClick r:id="rId7"/>
              </a:rPr>
              <a:t>www.youtube.com/watch?v=jC0XpKQoJOQ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4"/>
            </a:pPr>
            <a:r>
              <a:rPr lang="en-GB" sz="2000" b="1" dirty="0" smtClean="0">
                <a:latin typeface="Comic Sans MS" panose="030F0702030302020204" pitchFamily="66" charset="0"/>
              </a:rPr>
              <a:t>Complete </a:t>
            </a:r>
            <a:r>
              <a:rPr lang="en-GB" sz="2000" b="1" dirty="0" smtClean="0">
                <a:latin typeface="Comic Sans MS" panose="030F0702030302020204" pitchFamily="66" charset="0"/>
              </a:rPr>
              <a:t>the Phoneme word maker. 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4"/>
            </a:pPr>
            <a:endParaRPr lang="en-GB" sz="2000" b="1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4"/>
            </a:pPr>
            <a:r>
              <a:rPr lang="en-GB" sz="2000" b="1" dirty="0" smtClean="0">
                <a:latin typeface="Comic Sans MS" panose="030F0702030302020204" pitchFamily="66" charset="0"/>
              </a:rPr>
              <a:t>Can you read all these ‘u’ words?</a:t>
            </a:r>
          </a:p>
          <a:p>
            <a:pPr algn="ctr"/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pull, put, awful, full, cushion, push, bush, bull</a:t>
            </a:r>
            <a:endParaRPr lang="en-GB" sz="2800" b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– Reading 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47" y="1340768"/>
            <a:ext cx="6413503" cy="677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read fluently and answer simple questions about what we have read.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5575" y="2132856"/>
            <a:ext cx="8739801" cy="4608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5575" y="2132856"/>
            <a:ext cx="873980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omic Sans MS" panose="030F0702030302020204" pitchFamily="66" charset="0"/>
              </a:rPr>
              <a:t>Oxford Owl Website </a:t>
            </a:r>
            <a:r>
              <a:rPr lang="en-GB" sz="1900" dirty="0" smtClean="0">
                <a:latin typeface="Comic Sans MS" panose="030F0702030302020204" pitchFamily="66" charset="0"/>
              </a:rPr>
              <a:t>– </a:t>
            </a:r>
            <a:r>
              <a:rPr lang="en-GB" sz="1900" dirty="0">
                <a:latin typeface="SassoonCRInfant" panose="02010503020300020003" pitchFamily="2" charset="0"/>
                <a:hlinkClick r:id="rId6"/>
              </a:rPr>
              <a:t>https://www.oxfordowl.co.uk/?sellanguage=en&amp;mode=hub</a:t>
            </a:r>
            <a:endParaRPr lang="en-GB" sz="19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Username – stantsps3</a:t>
            </a: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Password – primary3</a:t>
            </a: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Again, you can use a book you have at home also.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 smtClean="0">
                <a:latin typeface="Comic Sans MS" panose="030F0702030302020204" pitchFamily="66" charset="0"/>
              </a:rPr>
              <a:t>Here are some questions I would like you to answer about your book. You can write the answers in your jotter, or tell them to someone in your house.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What is the name of your book?</a:t>
            </a: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Who is the author?</a:t>
            </a: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Do you know the name of the illustrator?</a:t>
            </a: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What do you like about the book?</a:t>
            </a: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Is there anything you don’t like about the book?</a:t>
            </a:r>
          </a:p>
          <a:p>
            <a:pPr marL="457200" indent="-457200"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Can you find one word in your book that you find tricky? What does this word mean? </a:t>
            </a:r>
          </a:p>
        </p:txBody>
      </p:sp>
      <p:pic>
        <p:nvPicPr>
          <p:cNvPr id="14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82" y="312737"/>
            <a:ext cx="1496894" cy="11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439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Numeracy – Warm Up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94" y="2142932"/>
            <a:ext cx="8562282" cy="44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800" dirty="0">
                <a:latin typeface="Comic Sans MS" panose="030F0702030302020204" pitchFamily="66" charset="0"/>
                <a:hlinkClick r:id="rId2"/>
              </a:rPr>
              <a:t>://www.youtube.com/watch?v=q_yUC1NCFkE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48662"/>
            <a:ext cx="7848872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omic Sans MS" panose="030F0702030302020204" pitchFamily="66" charset="0"/>
              </a:rPr>
              <a:t>Jack Hartmann - Workout and Count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workout and coun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47" y="3055289"/>
            <a:ext cx="4695898" cy="26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53" y="229423"/>
            <a:ext cx="1518230" cy="11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718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15136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count in 2s, 5s and 10s.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9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Number Talk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9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161481"/>
            <a:ext cx="686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solve number problems mentally.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96" y="1869367"/>
            <a:ext cx="8552924" cy="4727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0375" y="1988840"/>
            <a:ext cx="845484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Comic Sans MS" panose="030F0702030302020204" pitchFamily="66" charset="0"/>
              </a:rPr>
              <a:t>Remember</a:t>
            </a:r>
            <a:r>
              <a:rPr lang="en-GB" sz="2400" dirty="0" smtClean="0">
                <a:latin typeface="Comic Sans MS" panose="030F0702030302020204" pitchFamily="66" charset="0"/>
              </a:rPr>
              <a:t> – Number </a:t>
            </a:r>
            <a:r>
              <a:rPr lang="en-GB" sz="2400" dirty="0"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latin typeface="Comic Sans MS" panose="030F0702030302020204" pitchFamily="66" charset="0"/>
              </a:rPr>
              <a:t>alks are all about how you solve a task, mentally. For this activity, don’t use anything to help you, just use your brain!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20 + 19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21 divided by 7 =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18 – 11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3 times 5 =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strategy did you use? Did your parent use the same one? </a:t>
            </a:r>
          </a:p>
          <a:p>
            <a:pPr algn="ctr">
              <a:lnSpc>
                <a:spcPct val="150000"/>
              </a:lnSpc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3" y="3933056"/>
            <a:ext cx="2600524" cy="1706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89" y="3930235"/>
            <a:ext cx="2545131" cy="1709416"/>
          </a:xfrm>
          <a:prstGeom prst="rect">
            <a:avLst/>
          </a:prstGeom>
        </p:spPr>
      </p:pic>
      <p:pic>
        <p:nvPicPr>
          <p:cNvPr id="10" name="Picture 4" descr="Image result for adding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8" y="1950433"/>
            <a:ext cx="8472503" cy="4820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4" y="10274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242547"/>
            <a:ext cx="62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</a:t>
            </a:r>
            <a:r>
              <a:rPr lang="en-GB" sz="2000" dirty="0" smtClean="0">
                <a:latin typeface="Comic Sans MS" panose="030F0702030302020204" pitchFamily="66" charset="0"/>
              </a:rPr>
              <a:t>We are learning to </a:t>
            </a:r>
            <a:r>
              <a:rPr lang="en-GB" sz="2000" dirty="0" smtClean="0">
                <a:latin typeface="Comic Sans MS" panose="030F0702030302020204" pitchFamily="66" charset="0"/>
              </a:rPr>
              <a:t>develop a range of addition and subtraction strategies.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614" y="1950433"/>
            <a:ext cx="5455538" cy="464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latin typeface="Comic Sans MS" panose="030F0702030302020204" pitchFamily="66" charset="0"/>
              </a:rPr>
              <a:t>Today we are going to start our ‘Addition &amp; Subtraction’ workbook.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Please complete 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Page 1 </a:t>
            </a: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Comic Sans MS" panose="030F0702030302020204" pitchFamily="66" charset="0"/>
              </a:rPr>
              <a:t>Game</a:t>
            </a:r>
            <a:r>
              <a:rPr lang="en-GB" sz="2400" dirty="0" smtClean="0">
                <a:latin typeface="Comic Sans MS" panose="030F0702030302020204" pitchFamily="66" charset="0"/>
              </a:rPr>
              <a:t> – IXL Maths, using doubles plus one.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  <a:hlinkClick r:id="rId6"/>
              </a:rPr>
              <a:t>https://uk.ixl.com/math/year-2/add-using-doubles-plus-one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355976" y="3356992"/>
            <a:ext cx="1296144" cy="37738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0" y="1950433"/>
            <a:ext cx="3155632" cy="482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br>
              <a:rPr lang="en-GB" sz="4000" b="1" u="sng" dirty="0" smtClean="0">
                <a:latin typeface="Comic Sans MS" panose="030F0702030302020204" pitchFamily="66" charset="0"/>
              </a:rPr>
            </a:b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048654"/>
            <a:ext cx="8562282" cy="4692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8" y="115521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340768"/>
            <a:ext cx="53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use </a:t>
            </a:r>
            <a:r>
              <a:rPr lang="en-GB" sz="2000" b="1" dirty="0" smtClean="0">
                <a:latin typeface="Comic Sans MS" panose="030F0702030302020204" pitchFamily="66" charset="0"/>
              </a:rPr>
              <a:t>our words to make others feel happy.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128" y="2097886"/>
            <a:ext cx="8572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latin typeface="Comic Sans MS" panose="030F0702030302020204" pitchFamily="66" charset="0"/>
              </a:rPr>
              <a:t>This week is Mental Health Awareness Week!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todays activity, we are going to spread some kindness and put a smile on our loved ones faces.</a:t>
            </a:r>
          </a:p>
        </p:txBody>
      </p:sp>
      <p:pic>
        <p:nvPicPr>
          <p:cNvPr id="2050" name="Picture 2" descr="C:\Users\jenna.mclean\Desktop\loveheart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25" y="131129"/>
            <a:ext cx="1895375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127" y="4079592"/>
            <a:ext cx="6300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Think of people who are important to you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Can you think of </a:t>
            </a:r>
            <a:r>
              <a:rPr lang="en-GB" sz="1600" dirty="0" smtClean="0">
                <a:latin typeface="Comic Sans MS" panose="030F0702030302020204" pitchFamily="66" charset="0"/>
              </a:rPr>
              <a:t>something kind to say </a:t>
            </a:r>
            <a:r>
              <a:rPr lang="en-GB" sz="1600" dirty="0">
                <a:latin typeface="Comic Sans MS" panose="030F0702030302020204" pitchFamily="66" charset="0"/>
              </a:rPr>
              <a:t>about each person you have thought of? </a:t>
            </a: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Our goal is to make them smile! </a:t>
            </a: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1600" dirty="0">
                <a:latin typeface="Comic Sans MS" panose="030F0702030302020204" pitchFamily="66" charset="0"/>
              </a:rPr>
              <a:t>Share this with them. You can do this by </a:t>
            </a:r>
            <a:r>
              <a:rPr lang="en-GB" sz="1600" dirty="0" smtClean="0">
                <a:latin typeface="Comic Sans MS" panose="030F0702030302020204" pitchFamily="66" charset="0"/>
              </a:rPr>
              <a:t>speaking to them, writing </a:t>
            </a:r>
            <a:r>
              <a:rPr lang="en-GB" sz="1600" dirty="0">
                <a:latin typeface="Comic Sans MS" panose="030F0702030302020204" pitchFamily="66" charset="0"/>
              </a:rPr>
              <a:t>a short letter or (if your chosen person does not stay in you house) asking an adult to send your message to them. </a:t>
            </a:r>
            <a:r>
              <a:rPr lang="en-GB" sz="1600" b="1" dirty="0">
                <a:latin typeface="Comic Sans MS" panose="030F0702030302020204" pitchFamily="66" charset="0"/>
              </a:rPr>
              <a:t>Have fun!</a:t>
            </a:r>
          </a:p>
        </p:txBody>
      </p:sp>
      <p:pic>
        <p:nvPicPr>
          <p:cNvPr id="2051" name="Picture 3" descr="C:\Users\jenna.mclean\Desktop\cool to be kin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56" y="3870307"/>
            <a:ext cx="17049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3787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Great work P3! 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</a:rPr>
              <a:t>Enjoy the rest of your day!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260648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34902</TotalTime>
  <Words>576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Spring</vt:lpstr>
      <vt:lpstr>Tuesday 19th of May</vt:lpstr>
      <vt:lpstr>Literacy </vt:lpstr>
      <vt:lpstr>Literacy – Reading  </vt:lpstr>
      <vt:lpstr>Numeracy – Warm Up</vt:lpstr>
      <vt:lpstr>Number Talk</vt:lpstr>
      <vt:lpstr>Numeracy Activities </vt:lpstr>
      <vt:lpstr>Health and Wellbeing  </vt:lpstr>
      <vt:lpstr>Great work P3!  Enjoy the rest of your day! 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128</cp:revision>
  <dcterms:created xsi:type="dcterms:W3CDTF">2020-03-21T18:06:53Z</dcterms:created>
  <dcterms:modified xsi:type="dcterms:W3CDTF">2020-05-19T08:01:21Z</dcterms:modified>
</cp:coreProperties>
</file>