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79" r:id="rId9"/>
    <p:sldId id="281" r:id="rId10"/>
    <p:sldId id="282" r:id="rId11"/>
    <p:sldId id="283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anose="020B060402020202020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16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E9506C"/>
    <a:srgbClr val="2CB7BC"/>
    <a:srgbClr val="E84D15"/>
    <a:srgbClr val="6CBB84"/>
    <a:srgbClr val="FDCF81"/>
    <a:srgbClr val="FFEDA9"/>
    <a:srgbClr val="18A0DB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382" y="67"/>
      </p:cViewPr>
      <p:guideLst>
        <p:guide orient="horz" pos="2205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1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slide" Target="slide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860170" y="151394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eat bamboo.</a:t>
            </a:r>
          </a:p>
        </p:txBody>
      </p:sp>
      <p:sp>
        <p:nvSpPr>
          <p:cNvPr id="31" name="Freeform 30"/>
          <p:cNvSpPr/>
          <p:nvPr/>
        </p:nvSpPr>
        <p:spPr>
          <a:xfrm rot="10800000">
            <a:off x="2453699" y="4725909"/>
            <a:ext cx="4236593" cy="2133788"/>
          </a:xfrm>
          <a:custGeom>
            <a:avLst/>
            <a:gdLst>
              <a:gd name="connsiteX0" fmla="*/ 690 w 3734526"/>
              <a:gd name="connsiteY0" fmla="*/ 0 h 1880919"/>
              <a:gd name="connsiteX1" fmla="*/ 3733837 w 3734526"/>
              <a:gd name="connsiteY1" fmla="*/ 0 h 1880919"/>
              <a:gd name="connsiteX2" fmla="*/ 3734526 w 3734526"/>
              <a:gd name="connsiteY2" fmla="*/ 13656 h 1880919"/>
              <a:gd name="connsiteX3" fmla="*/ 1867263 w 3734526"/>
              <a:gd name="connsiteY3" fmla="*/ 1880919 h 1880919"/>
              <a:gd name="connsiteX4" fmla="*/ 0 w 3734526"/>
              <a:gd name="connsiteY4" fmla="*/ 13656 h 18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4526" h="1880919">
                <a:moveTo>
                  <a:pt x="690" y="0"/>
                </a:moveTo>
                <a:lnTo>
                  <a:pt x="3733837" y="0"/>
                </a:lnTo>
                <a:lnTo>
                  <a:pt x="3734526" y="13656"/>
                </a:lnTo>
                <a:cubicBezTo>
                  <a:pt x="3734526" y="1044917"/>
                  <a:pt x="2898524" y="1880919"/>
                  <a:pt x="1867263" y="1880919"/>
                </a:cubicBezTo>
                <a:cubicBezTo>
                  <a:pt x="836002" y="1880919"/>
                  <a:pt x="0" y="1044917"/>
                  <a:pt x="0" y="13656"/>
                </a:cubicBezTo>
                <a:close/>
              </a:path>
            </a:pathLst>
          </a:cu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hlinkClick r:id="rId2" action="ppaction://hlinksldjump"/>
          </p:cNvPr>
          <p:cNvSpPr/>
          <p:nvPr/>
        </p:nvSpPr>
        <p:spPr>
          <a:xfrm>
            <a:off x="7864332" y="5667282"/>
            <a:ext cx="525101" cy="525101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hlinkClick r:id="rId3" action="ppaction://hlinksldjump"/>
          </p:cNvPr>
          <p:cNvSpPr/>
          <p:nvPr/>
        </p:nvSpPr>
        <p:spPr>
          <a:xfrm>
            <a:off x="755642" y="5656496"/>
            <a:ext cx="525101" cy="525101"/>
          </a:xfrm>
          <a:prstGeom prst="ellipse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3368974" y="4315869"/>
            <a:ext cx="2229733" cy="2542497"/>
          </a:xfrm>
          <a:prstGeom prst="rect">
            <a:avLst/>
          </a:prstGeom>
        </p:spPr>
      </p:pic>
      <p:sp>
        <p:nvSpPr>
          <p:cNvPr id="17" name="Rounded Rectangle 16">
            <a:hlinkClick r:id="rId2" action="ppaction://hlinksldjump"/>
          </p:cNvPr>
          <p:cNvSpPr/>
          <p:nvPr/>
        </p:nvSpPr>
        <p:spPr>
          <a:xfrm>
            <a:off x="7166137" y="5758684"/>
            <a:ext cx="1131683" cy="342299"/>
          </a:xfrm>
          <a:prstGeom prst="round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2" name="Rounded Rectangle 21">
            <a:hlinkClick r:id="rId3" action="ppaction://hlinksldjump"/>
          </p:cNvPr>
          <p:cNvSpPr/>
          <p:nvPr/>
        </p:nvSpPr>
        <p:spPr>
          <a:xfrm>
            <a:off x="855225" y="5747898"/>
            <a:ext cx="1131683" cy="342299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Previous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04672" y="4239041"/>
            <a:ext cx="2115887" cy="1067844"/>
            <a:chOff x="1704672" y="4239041"/>
            <a:chExt cx="2115887" cy="1067844"/>
          </a:xfrm>
        </p:grpSpPr>
        <p:sp>
          <p:nvSpPr>
            <p:cNvPr id="28" name="Freeform 27"/>
            <p:cNvSpPr/>
            <p:nvPr/>
          </p:nvSpPr>
          <p:spPr>
            <a:xfrm flipV="1">
              <a:off x="1704672" y="4239041"/>
              <a:ext cx="2115887" cy="1067844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60615" y="4332885"/>
              <a:ext cx="2059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Click on me to reveal the answer.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69009" y="796753"/>
            <a:ext cx="3735241" cy="4327508"/>
            <a:chOff x="4869009" y="796753"/>
            <a:chExt cx="3735241" cy="4327508"/>
          </a:xfrm>
        </p:grpSpPr>
        <p:sp>
          <p:nvSpPr>
            <p:cNvPr id="18" name="Freeform 17"/>
            <p:cNvSpPr/>
            <p:nvPr/>
          </p:nvSpPr>
          <p:spPr>
            <a:xfrm flipH="1" flipV="1">
              <a:off x="6488363" y="799268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757283" y="796753"/>
              <a:ext cx="159100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DE1E5A"/>
                  </a:solidFill>
                </a:rPr>
                <a:t>I am a panda!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9009" y="1745170"/>
              <a:ext cx="2310195" cy="3379091"/>
            </a:xfrm>
            <a:prstGeom prst="rect">
              <a:avLst/>
            </a:prstGeom>
          </p:spPr>
        </p:pic>
      </p:grpSp>
      <p:pic>
        <p:nvPicPr>
          <p:cNvPr id="30" name="LEAF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396882"/>
            <a:ext cx="484392" cy="48439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860170" y="22155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am a type of bear.</a:t>
            </a:r>
          </a:p>
        </p:txBody>
      </p:sp>
      <p:pic>
        <p:nvPicPr>
          <p:cNvPr id="33" name="LEAF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091447"/>
            <a:ext cx="484392" cy="48439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860170" y="291723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am black and white.</a:t>
            </a:r>
          </a:p>
        </p:txBody>
      </p:sp>
      <p:pic>
        <p:nvPicPr>
          <p:cNvPr id="35" name="LEAF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13535"/>
            <a:ext cx="484392" cy="48439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860170" y="361887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am I? </a:t>
            </a:r>
          </a:p>
        </p:txBody>
      </p:sp>
      <p:pic>
        <p:nvPicPr>
          <p:cNvPr id="37" name="LEAF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20824"/>
            <a:ext cx="484392" cy="4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6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4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860170" y="151394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have wings but can’t fly.</a:t>
            </a:r>
          </a:p>
        </p:txBody>
      </p:sp>
      <p:sp>
        <p:nvSpPr>
          <p:cNvPr id="31" name="Freeform 30"/>
          <p:cNvSpPr/>
          <p:nvPr/>
        </p:nvSpPr>
        <p:spPr>
          <a:xfrm rot="10800000">
            <a:off x="2453699" y="4725909"/>
            <a:ext cx="4236593" cy="2133788"/>
          </a:xfrm>
          <a:custGeom>
            <a:avLst/>
            <a:gdLst>
              <a:gd name="connsiteX0" fmla="*/ 690 w 3734526"/>
              <a:gd name="connsiteY0" fmla="*/ 0 h 1880919"/>
              <a:gd name="connsiteX1" fmla="*/ 3733837 w 3734526"/>
              <a:gd name="connsiteY1" fmla="*/ 0 h 1880919"/>
              <a:gd name="connsiteX2" fmla="*/ 3734526 w 3734526"/>
              <a:gd name="connsiteY2" fmla="*/ 13656 h 1880919"/>
              <a:gd name="connsiteX3" fmla="*/ 1867263 w 3734526"/>
              <a:gd name="connsiteY3" fmla="*/ 1880919 h 1880919"/>
              <a:gd name="connsiteX4" fmla="*/ 0 w 3734526"/>
              <a:gd name="connsiteY4" fmla="*/ 13656 h 18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4526" h="1880919">
                <a:moveTo>
                  <a:pt x="690" y="0"/>
                </a:moveTo>
                <a:lnTo>
                  <a:pt x="3733837" y="0"/>
                </a:lnTo>
                <a:lnTo>
                  <a:pt x="3734526" y="13656"/>
                </a:lnTo>
                <a:cubicBezTo>
                  <a:pt x="3734526" y="1044917"/>
                  <a:pt x="2898524" y="1880919"/>
                  <a:pt x="1867263" y="1880919"/>
                </a:cubicBezTo>
                <a:cubicBezTo>
                  <a:pt x="836002" y="1880919"/>
                  <a:pt x="0" y="1044917"/>
                  <a:pt x="0" y="13656"/>
                </a:cubicBezTo>
                <a:close/>
              </a:path>
            </a:pathLst>
          </a:cu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hlinkClick r:id="rId2" action="ppaction://hlinksldjump"/>
          </p:cNvPr>
          <p:cNvSpPr/>
          <p:nvPr/>
        </p:nvSpPr>
        <p:spPr>
          <a:xfrm>
            <a:off x="7864332" y="5667282"/>
            <a:ext cx="525101" cy="525101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hlinkClick r:id="rId3" action="ppaction://hlinksldjump"/>
          </p:cNvPr>
          <p:cNvSpPr/>
          <p:nvPr/>
        </p:nvSpPr>
        <p:spPr>
          <a:xfrm>
            <a:off x="755642" y="5656496"/>
            <a:ext cx="525101" cy="525101"/>
          </a:xfrm>
          <a:prstGeom prst="ellipse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3368974" y="4315869"/>
            <a:ext cx="2229733" cy="2542497"/>
          </a:xfrm>
          <a:prstGeom prst="rect">
            <a:avLst/>
          </a:prstGeom>
        </p:spPr>
      </p:pic>
      <p:sp>
        <p:nvSpPr>
          <p:cNvPr id="17" name="Rounded Rectangle 16">
            <a:hlinkClick r:id="rId2" action="ppaction://hlinksldjump"/>
          </p:cNvPr>
          <p:cNvSpPr/>
          <p:nvPr/>
        </p:nvSpPr>
        <p:spPr>
          <a:xfrm>
            <a:off x="7166137" y="5758684"/>
            <a:ext cx="1131683" cy="342299"/>
          </a:xfrm>
          <a:prstGeom prst="round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End</a:t>
            </a:r>
          </a:p>
        </p:txBody>
      </p:sp>
      <p:sp>
        <p:nvSpPr>
          <p:cNvPr id="22" name="Rounded Rectangle 21">
            <a:hlinkClick r:id="rId3" action="ppaction://hlinksldjump"/>
          </p:cNvPr>
          <p:cNvSpPr/>
          <p:nvPr/>
        </p:nvSpPr>
        <p:spPr>
          <a:xfrm>
            <a:off x="855225" y="5747898"/>
            <a:ext cx="1131683" cy="342299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Previous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04672" y="4239041"/>
            <a:ext cx="2115887" cy="1067844"/>
            <a:chOff x="1704672" y="4239041"/>
            <a:chExt cx="2115887" cy="1067844"/>
          </a:xfrm>
        </p:grpSpPr>
        <p:sp>
          <p:nvSpPr>
            <p:cNvPr id="28" name="Freeform 27"/>
            <p:cNvSpPr/>
            <p:nvPr/>
          </p:nvSpPr>
          <p:spPr>
            <a:xfrm flipV="1">
              <a:off x="1704672" y="4239041"/>
              <a:ext cx="2115887" cy="1067844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60615" y="4332885"/>
              <a:ext cx="2059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Click on me to reveal the answer.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517857" y="1122296"/>
            <a:ext cx="3004011" cy="3777448"/>
            <a:chOff x="5517857" y="1122296"/>
            <a:chExt cx="3004011" cy="3777448"/>
          </a:xfrm>
        </p:grpSpPr>
        <p:sp>
          <p:nvSpPr>
            <p:cNvPr id="18" name="Freeform 17"/>
            <p:cNvSpPr/>
            <p:nvPr/>
          </p:nvSpPr>
          <p:spPr>
            <a:xfrm rot="10800000">
              <a:off x="6405981" y="1124812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624635" y="1122296"/>
              <a:ext cx="1641272" cy="920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DE1E5A"/>
                  </a:solidFill>
                </a:rPr>
                <a:t>I am a penguin!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7857" y="2231652"/>
              <a:ext cx="1253286" cy="2668092"/>
            </a:xfrm>
            <a:prstGeom prst="rect">
              <a:avLst/>
            </a:prstGeom>
          </p:spPr>
        </p:pic>
      </p:grpSp>
      <p:pic>
        <p:nvPicPr>
          <p:cNvPr id="30" name="LEAF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396882"/>
            <a:ext cx="484392" cy="48439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860170" y="22155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usually live in cold places.</a:t>
            </a:r>
          </a:p>
        </p:txBody>
      </p:sp>
      <p:pic>
        <p:nvPicPr>
          <p:cNvPr id="33" name="LEAF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091447"/>
            <a:ext cx="484392" cy="48439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860170" y="291723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am a very good swimmer.</a:t>
            </a:r>
          </a:p>
        </p:txBody>
      </p:sp>
      <p:pic>
        <p:nvPicPr>
          <p:cNvPr id="35" name="LEAF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13535"/>
            <a:ext cx="484392" cy="48439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860170" y="361887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am I? </a:t>
            </a:r>
          </a:p>
        </p:txBody>
      </p:sp>
      <p:pic>
        <p:nvPicPr>
          <p:cNvPr id="37" name="LEAF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20824"/>
            <a:ext cx="484392" cy="4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9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4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 rot="10800000">
            <a:off x="2453699" y="4725909"/>
            <a:ext cx="4236593" cy="2133788"/>
          </a:xfrm>
          <a:custGeom>
            <a:avLst/>
            <a:gdLst>
              <a:gd name="connsiteX0" fmla="*/ 690 w 3734526"/>
              <a:gd name="connsiteY0" fmla="*/ 0 h 1880919"/>
              <a:gd name="connsiteX1" fmla="*/ 3733837 w 3734526"/>
              <a:gd name="connsiteY1" fmla="*/ 0 h 1880919"/>
              <a:gd name="connsiteX2" fmla="*/ 3734526 w 3734526"/>
              <a:gd name="connsiteY2" fmla="*/ 13656 h 1880919"/>
              <a:gd name="connsiteX3" fmla="*/ 1867263 w 3734526"/>
              <a:gd name="connsiteY3" fmla="*/ 1880919 h 1880919"/>
              <a:gd name="connsiteX4" fmla="*/ 0 w 3734526"/>
              <a:gd name="connsiteY4" fmla="*/ 13656 h 18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4526" h="1880919">
                <a:moveTo>
                  <a:pt x="690" y="0"/>
                </a:moveTo>
                <a:lnTo>
                  <a:pt x="3733837" y="0"/>
                </a:lnTo>
                <a:lnTo>
                  <a:pt x="3734526" y="13656"/>
                </a:lnTo>
                <a:cubicBezTo>
                  <a:pt x="3734526" y="1044917"/>
                  <a:pt x="2898524" y="1880919"/>
                  <a:pt x="1867263" y="1880919"/>
                </a:cubicBezTo>
                <a:cubicBezTo>
                  <a:pt x="836002" y="1880919"/>
                  <a:pt x="0" y="1044917"/>
                  <a:pt x="0" y="13656"/>
                </a:cubicBezTo>
                <a:close/>
              </a:path>
            </a:pathLst>
          </a:cu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1394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sometimes have brown patches.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788331" y="1049970"/>
            <a:ext cx="3318929" cy="4288521"/>
            <a:chOff x="4788331" y="1049970"/>
            <a:chExt cx="3318929" cy="4288521"/>
          </a:xfrm>
        </p:grpSpPr>
        <p:sp>
          <p:nvSpPr>
            <p:cNvPr id="18" name="Freeform 17"/>
            <p:cNvSpPr/>
            <p:nvPr/>
          </p:nvSpPr>
          <p:spPr>
            <a:xfrm>
              <a:off x="4788331" y="1906694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023926" y="2135193"/>
              <a:ext cx="167024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DE1E5A"/>
                  </a:solidFill>
                </a:rPr>
                <a:t>I am a giraffe!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2366" y="1049970"/>
              <a:ext cx="1934894" cy="4288521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3368974" y="4315869"/>
            <a:ext cx="2229733" cy="254249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4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ed Rectangle 16">
              <a:hlinkClick r:id="rId4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20" name="Oval 19">
              <a:hlinkClick r:id="rId5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ed Rectangle 21">
              <a:hlinkClick r:id="rId5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Start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04672" y="4239041"/>
            <a:ext cx="2115887" cy="1067844"/>
            <a:chOff x="1704672" y="4239041"/>
            <a:chExt cx="2115887" cy="1067844"/>
          </a:xfrm>
        </p:grpSpPr>
        <p:sp>
          <p:nvSpPr>
            <p:cNvPr id="28" name="Freeform 27"/>
            <p:cNvSpPr/>
            <p:nvPr/>
          </p:nvSpPr>
          <p:spPr>
            <a:xfrm flipV="1">
              <a:off x="1704672" y="4239041"/>
              <a:ext cx="2115887" cy="1067844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60615" y="4332885"/>
              <a:ext cx="2059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Click on me to reveal the answer.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396882"/>
            <a:ext cx="484392" cy="4843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155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eat leaves off trees.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091447"/>
            <a:ext cx="484392" cy="4843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1723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have a long neck.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13535"/>
            <a:ext cx="484392" cy="4843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1887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am I? </a:t>
            </a:r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20824"/>
            <a:ext cx="484392" cy="4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 rot="10800000">
            <a:off x="2453699" y="4725909"/>
            <a:ext cx="4236593" cy="2133788"/>
          </a:xfrm>
          <a:custGeom>
            <a:avLst/>
            <a:gdLst>
              <a:gd name="connsiteX0" fmla="*/ 690 w 3734526"/>
              <a:gd name="connsiteY0" fmla="*/ 0 h 1880919"/>
              <a:gd name="connsiteX1" fmla="*/ 3733837 w 3734526"/>
              <a:gd name="connsiteY1" fmla="*/ 0 h 1880919"/>
              <a:gd name="connsiteX2" fmla="*/ 3734526 w 3734526"/>
              <a:gd name="connsiteY2" fmla="*/ 13656 h 1880919"/>
              <a:gd name="connsiteX3" fmla="*/ 1867263 w 3734526"/>
              <a:gd name="connsiteY3" fmla="*/ 1880919 h 1880919"/>
              <a:gd name="connsiteX4" fmla="*/ 0 w 3734526"/>
              <a:gd name="connsiteY4" fmla="*/ 13656 h 18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4526" h="1880919">
                <a:moveTo>
                  <a:pt x="690" y="0"/>
                </a:moveTo>
                <a:lnTo>
                  <a:pt x="3733837" y="0"/>
                </a:lnTo>
                <a:lnTo>
                  <a:pt x="3734526" y="13656"/>
                </a:lnTo>
                <a:cubicBezTo>
                  <a:pt x="3734526" y="1044917"/>
                  <a:pt x="2898524" y="1880919"/>
                  <a:pt x="1867263" y="1880919"/>
                </a:cubicBezTo>
                <a:cubicBezTo>
                  <a:pt x="836002" y="1880919"/>
                  <a:pt x="0" y="1044917"/>
                  <a:pt x="0" y="13656"/>
                </a:cubicBezTo>
                <a:close/>
              </a:path>
            </a:pathLst>
          </a:cu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905485" y="964390"/>
            <a:ext cx="3413828" cy="3640233"/>
            <a:chOff x="4905485" y="964390"/>
            <a:chExt cx="3413828" cy="36402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5485" y="1831690"/>
              <a:ext cx="3413828" cy="2772933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 flipH="1" flipV="1">
              <a:off x="6108193" y="964390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108193" y="1184795"/>
              <a:ext cx="211588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DE1E5A"/>
                  </a:solidFill>
                </a:rPr>
                <a:t>I am a tiger!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3368974" y="4315869"/>
            <a:ext cx="2229733" cy="254249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04672" y="4239041"/>
            <a:ext cx="2115887" cy="1067844"/>
            <a:chOff x="1704672" y="4239041"/>
            <a:chExt cx="2115887" cy="1067844"/>
          </a:xfrm>
        </p:grpSpPr>
        <p:sp>
          <p:nvSpPr>
            <p:cNvPr id="28" name="Freeform 27"/>
            <p:cNvSpPr/>
            <p:nvPr/>
          </p:nvSpPr>
          <p:spPr>
            <a:xfrm flipV="1">
              <a:off x="1704672" y="4239041"/>
              <a:ext cx="2115887" cy="1067844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60615" y="4332885"/>
              <a:ext cx="2059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Click on me to reveal the answer.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30" name="Oval 29">
              <a:hlinkClick r:id="rId4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ed Rectangle 31">
              <a:hlinkClick r:id="rId4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4" name="Oval 33">
              <a:hlinkClick r:id="rId5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ed Rectangle 34">
              <a:hlinkClick r:id="rId5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1860170" y="151394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am a type of big cat.</a:t>
            </a:r>
          </a:p>
        </p:txBody>
      </p:sp>
      <p:pic>
        <p:nvPicPr>
          <p:cNvPr id="37" name="LEAF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396882"/>
            <a:ext cx="484392" cy="484392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860170" y="22155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have sharp claws.</a:t>
            </a:r>
          </a:p>
        </p:txBody>
      </p:sp>
      <p:pic>
        <p:nvPicPr>
          <p:cNvPr id="39" name="LEAF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091447"/>
            <a:ext cx="484392" cy="484392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860170" y="291723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have stripes.</a:t>
            </a:r>
          </a:p>
        </p:txBody>
      </p:sp>
      <p:pic>
        <p:nvPicPr>
          <p:cNvPr id="41" name="LEAF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13535"/>
            <a:ext cx="484392" cy="484392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60170" y="361887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am I? </a:t>
            </a:r>
          </a:p>
        </p:txBody>
      </p:sp>
      <p:pic>
        <p:nvPicPr>
          <p:cNvPr id="43" name="LEAF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20824"/>
            <a:ext cx="484392" cy="4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4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165178" y="1734363"/>
            <a:ext cx="3363111" cy="3269714"/>
            <a:chOff x="5165178" y="1734363"/>
            <a:chExt cx="3363111" cy="326971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5178" y="1734363"/>
              <a:ext cx="3363111" cy="3269714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 rot="10800000" flipV="1">
              <a:off x="6153294" y="3800239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153294" y="4042553"/>
              <a:ext cx="211588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DE1E5A"/>
                  </a:solidFill>
                </a:rPr>
                <a:t>I am an orangutan!</a:t>
              </a: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2453699" y="4725909"/>
            <a:ext cx="4236593" cy="2133788"/>
          </a:xfrm>
          <a:custGeom>
            <a:avLst/>
            <a:gdLst>
              <a:gd name="connsiteX0" fmla="*/ 690 w 3734526"/>
              <a:gd name="connsiteY0" fmla="*/ 0 h 1880919"/>
              <a:gd name="connsiteX1" fmla="*/ 3733837 w 3734526"/>
              <a:gd name="connsiteY1" fmla="*/ 0 h 1880919"/>
              <a:gd name="connsiteX2" fmla="*/ 3734526 w 3734526"/>
              <a:gd name="connsiteY2" fmla="*/ 13656 h 1880919"/>
              <a:gd name="connsiteX3" fmla="*/ 1867263 w 3734526"/>
              <a:gd name="connsiteY3" fmla="*/ 1880919 h 1880919"/>
              <a:gd name="connsiteX4" fmla="*/ 0 w 3734526"/>
              <a:gd name="connsiteY4" fmla="*/ 13656 h 18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4526" h="1880919">
                <a:moveTo>
                  <a:pt x="690" y="0"/>
                </a:moveTo>
                <a:lnTo>
                  <a:pt x="3733837" y="0"/>
                </a:lnTo>
                <a:lnTo>
                  <a:pt x="3734526" y="13656"/>
                </a:lnTo>
                <a:cubicBezTo>
                  <a:pt x="3734526" y="1044917"/>
                  <a:pt x="2898524" y="1880919"/>
                  <a:pt x="1867263" y="1880919"/>
                </a:cubicBezTo>
                <a:cubicBezTo>
                  <a:pt x="836002" y="1880919"/>
                  <a:pt x="0" y="1044917"/>
                  <a:pt x="0" y="13656"/>
                </a:cubicBezTo>
                <a:close/>
              </a:path>
            </a:pathLst>
          </a:cu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7864332" y="5667282"/>
            <a:ext cx="525101" cy="525101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hlinkClick r:id="rId3" action="ppaction://hlinksldjump"/>
          </p:cNvPr>
          <p:cNvSpPr/>
          <p:nvPr/>
        </p:nvSpPr>
        <p:spPr>
          <a:xfrm>
            <a:off x="755642" y="5656496"/>
            <a:ext cx="525101" cy="525101"/>
          </a:xfrm>
          <a:prstGeom prst="ellipse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3368974" y="4315869"/>
            <a:ext cx="2229733" cy="2542497"/>
          </a:xfrm>
          <a:prstGeom prst="rect">
            <a:avLst/>
          </a:prstGeom>
        </p:spPr>
      </p:pic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7166137" y="5758684"/>
            <a:ext cx="1131683" cy="342299"/>
          </a:xfrm>
          <a:prstGeom prst="round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2" name="Rounded Rectangle 21">
            <a:hlinkClick r:id="rId3" action="ppaction://hlinksldjump"/>
          </p:cNvPr>
          <p:cNvSpPr/>
          <p:nvPr/>
        </p:nvSpPr>
        <p:spPr>
          <a:xfrm>
            <a:off x="855225" y="5747898"/>
            <a:ext cx="1131683" cy="342299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Previous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04672" y="4239041"/>
            <a:ext cx="2115887" cy="1067844"/>
            <a:chOff x="1704672" y="4239041"/>
            <a:chExt cx="2115887" cy="1067844"/>
          </a:xfrm>
        </p:grpSpPr>
        <p:sp>
          <p:nvSpPr>
            <p:cNvPr id="28" name="Freeform 27"/>
            <p:cNvSpPr/>
            <p:nvPr/>
          </p:nvSpPr>
          <p:spPr>
            <a:xfrm flipV="1">
              <a:off x="1704672" y="4239041"/>
              <a:ext cx="2115887" cy="1067844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60615" y="4332885"/>
              <a:ext cx="2059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Click on me to reveal the answer.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1860170" y="151394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live in the trees.</a:t>
            </a:r>
          </a:p>
        </p:txBody>
      </p:sp>
      <p:pic>
        <p:nvPicPr>
          <p:cNvPr id="30" name="LEAF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396882"/>
            <a:ext cx="484392" cy="48439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860170" y="22155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have long arms.</a:t>
            </a:r>
          </a:p>
        </p:txBody>
      </p:sp>
      <p:pic>
        <p:nvPicPr>
          <p:cNvPr id="33" name="LEAF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091447"/>
            <a:ext cx="484392" cy="48439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860170" y="291723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have orangey-brown hair.</a:t>
            </a:r>
          </a:p>
        </p:txBody>
      </p:sp>
      <p:pic>
        <p:nvPicPr>
          <p:cNvPr id="35" name="LEAF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13535"/>
            <a:ext cx="484392" cy="48439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860170" y="361887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am I? </a:t>
            </a:r>
          </a:p>
        </p:txBody>
      </p:sp>
      <p:pic>
        <p:nvPicPr>
          <p:cNvPr id="37" name="LEAF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20824"/>
            <a:ext cx="484392" cy="4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7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4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 rot="10800000">
            <a:off x="2453699" y="4725909"/>
            <a:ext cx="4236593" cy="2133788"/>
          </a:xfrm>
          <a:custGeom>
            <a:avLst/>
            <a:gdLst>
              <a:gd name="connsiteX0" fmla="*/ 690 w 3734526"/>
              <a:gd name="connsiteY0" fmla="*/ 0 h 1880919"/>
              <a:gd name="connsiteX1" fmla="*/ 3733837 w 3734526"/>
              <a:gd name="connsiteY1" fmla="*/ 0 h 1880919"/>
              <a:gd name="connsiteX2" fmla="*/ 3734526 w 3734526"/>
              <a:gd name="connsiteY2" fmla="*/ 13656 h 1880919"/>
              <a:gd name="connsiteX3" fmla="*/ 1867263 w 3734526"/>
              <a:gd name="connsiteY3" fmla="*/ 1880919 h 1880919"/>
              <a:gd name="connsiteX4" fmla="*/ 0 w 3734526"/>
              <a:gd name="connsiteY4" fmla="*/ 13656 h 18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4526" h="1880919">
                <a:moveTo>
                  <a:pt x="690" y="0"/>
                </a:moveTo>
                <a:lnTo>
                  <a:pt x="3733837" y="0"/>
                </a:lnTo>
                <a:lnTo>
                  <a:pt x="3734526" y="13656"/>
                </a:lnTo>
                <a:cubicBezTo>
                  <a:pt x="3734526" y="1044917"/>
                  <a:pt x="2898524" y="1880919"/>
                  <a:pt x="1867263" y="1880919"/>
                </a:cubicBezTo>
                <a:cubicBezTo>
                  <a:pt x="836002" y="1880919"/>
                  <a:pt x="0" y="1044917"/>
                  <a:pt x="0" y="13656"/>
                </a:cubicBezTo>
                <a:close/>
              </a:path>
            </a:pathLst>
          </a:cu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3368974" y="4315869"/>
            <a:ext cx="2229733" cy="2542497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3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3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20" name="Oval 19">
              <a:hlinkClick r:id="rId4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ounded Rectangle 21">
              <a:hlinkClick r:id="rId4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04672" y="4239041"/>
            <a:ext cx="2115887" cy="1067844"/>
            <a:chOff x="1704672" y="4239041"/>
            <a:chExt cx="2115887" cy="1067844"/>
          </a:xfrm>
        </p:grpSpPr>
        <p:sp>
          <p:nvSpPr>
            <p:cNvPr id="28" name="Freeform 27"/>
            <p:cNvSpPr/>
            <p:nvPr/>
          </p:nvSpPr>
          <p:spPr>
            <a:xfrm flipV="1">
              <a:off x="1704672" y="4239041"/>
              <a:ext cx="2115887" cy="1067844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60615" y="4332885"/>
              <a:ext cx="2059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Click on me to reveal the answer.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658045" y="1291885"/>
            <a:ext cx="2487692" cy="3832736"/>
            <a:chOff x="5658045" y="1291885"/>
            <a:chExt cx="2487692" cy="3832736"/>
          </a:xfrm>
        </p:grpSpPr>
        <p:sp>
          <p:nvSpPr>
            <p:cNvPr id="18" name="Freeform 17"/>
            <p:cNvSpPr/>
            <p:nvPr/>
          </p:nvSpPr>
          <p:spPr>
            <a:xfrm flipV="1">
              <a:off x="5689078" y="1310350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689078" y="1291885"/>
              <a:ext cx="211588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DE1E5A"/>
                  </a:solidFill>
                </a:rPr>
                <a:t>I am a tortoise!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8045" y="2667129"/>
              <a:ext cx="2487692" cy="2457492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1860170" y="151394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am very slow.</a:t>
            </a:r>
          </a:p>
        </p:txBody>
      </p:sp>
      <p:pic>
        <p:nvPicPr>
          <p:cNvPr id="35" name="LEAF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396882"/>
            <a:ext cx="484392" cy="48439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860170" y="22155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can live for more than 200 years.</a:t>
            </a:r>
          </a:p>
        </p:txBody>
      </p:sp>
      <p:pic>
        <p:nvPicPr>
          <p:cNvPr id="37" name="LEAF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091447"/>
            <a:ext cx="484392" cy="484392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860170" y="291723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have a hard shell.</a:t>
            </a:r>
          </a:p>
        </p:txBody>
      </p:sp>
      <p:pic>
        <p:nvPicPr>
          <p:cNvPr id="39" name="LEAF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13535"/>
            <a:ext cx="484392" cy="484392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860170" y="361887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am I? </a:t>
            </a:r>
          </a:p>
        </p:txBody>
      </p:sp>
      <p:pic>
        <p:nvPicPr>
          <p:cNvPr id="41" name="LEAF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20824"/>
            <a:ext cx="484392" cy="4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8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860170" y="151394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can be very long.</a:t>
            </a:r>
          </a:p>
        </p:txBody>
      </p:sp>
      <p:sp>
        <p:nvSpPr>
          <p:cNvPr id="31" name="Freeform 30"/>
          <p:cNvSpPr/>
          <p:nvPr/>
        </p:nvSpPr>
        <p:spPr>
          <a:xfrm rot="10800000">
            <a:off x="2453699" y="4725909"/>
            <a:ext cx="4236593" cy="2133788"/>
          </a:xfrm>
          <a:custGeom>
            <a:avLst/>
            <a:gdLst>
              <a:gd name="connsiteX0" fmla="*/ 690 w 3734526"/>
              <a:gd name="connsiteY0" fmla="*/ 0 h 1880919"/>
              <a:gd name="connsiteX1" fmla="*/ 3733837 w 3734526"/>
              <a:gd name="connsiteY1" fmla="*/ 0 h 1880919"/>
              <a:gd name="connsiteX2" fmla="*/ 3734526 w 3734526"/>
              <a:gd name="connsiteY2" fmla="*/ 13656 h 1880919"/>
              <a:gd name="connsiteX3" fmla="*/ 1867263 w 3734526"/>
              <a:gd name="connsiteY3" fmla="*/ 1880919 h 1880919"/>
              <a:gd name="connsiteX4" fmla="*/ 0 w 3734526"/>
              <a:gd name="connsiteY4" fmla="*/ 13656 h 18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4526" h="1880919">
                <a:moveTo>
                  <a:pt x="690" y="0"/>
                </a:moveTo>
                <a:lnTo>
                  <a:pt x="3733837" y="0"/>
                </a:lnTo>
                <a:lnTo>
                  <a:pt x="3734526" y="13656"/>
                </a:lnTo>
                <a:cubicBezTo>
                  <a:pt x="3734526" y="1044917"/>
                  <a:pt x="2898524" y="1880919"/>
                  <a:pt x="1867263" y="1880919"/>
                </a:cubicBezTo>
                <a:cubicBezTo>
                  <a:pt x="836002" y="1880919"/>
                  <a:pt x="0" y="1044917"/>
                  <a:pt x="0" y="13656"/>
                </a:cubicBezTo>
                <a:close/>
              </a:path>
            </a:pathLst>
          </a:cu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hlinkClick r:id="rId2" action="ppaction://hlinksldjump"/>
          </p:cNvPr>
          <p:cNvSpPr/>
          <p:nvPr/>
        </p:nvSpPr>
        <p:spPr>
          <a:xfrm>
            <a:off x="7864332" y="5667282"/>
            <a:ext cx="525101" cy="525101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hlinkClick r:id="rId3" action="ppaction://hlinksldjump"/>
          </p:cNvPr>
          <p:cNvSpPr/>
          <p:nvPr/>
        </p:nvSpPr>
        <p:spPr>
          <a:xfrm>
            <a:off x="755642" y="5656496"/>
            <a:ext cx="525101" cy="525101"/>
          </a:xfrm>
          <a:prstGeom prst="ellipse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3368974" y="4315869"/>
            <a:ext cx="2229733" cy="2542497"/>
          </a:xfrm>
          <a:prstGeom prst="rect">
            <a:avLst/>
          </a:prstGeom>
        </p:spPr>
      </p:pic>
      <p:sp>
        <p:nvSpPr>
          <p:cNvPr id="17" name="Rounded Rectangle 16">
            <a:hlinkClick r:id="rId2" action="ppaction://hlinksldjump"/>
          </p:cNvPr>
          <p:cNvSpPr/>
          <p:nvPr/>
        </p:nvSpPr>
        <p:spPr>
          <a:xfrm>
            <a:off x="7166137" y="5758684"/>
            <a:ext cx="1131683" cy="342299"/>
          </a:xfrm>
          <a:prstGeom prst="round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2" name="Rounded Rectangle 21">
            <a:hlinkClick r:id="rId3" action="ppaction://hlinksldjump"/>
          </p:cNvPr>
          <p:cNvSpPr/>
          <p:nvPr/>
        </p:nvSpPr>
        <p:spPr>
          <a:xfrm>
            <a:off x="855225" y="5747898"/>
            <a:ext cx="1131683" cy="342299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Previous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04672" y="4239041"/>
            <a:ext cx="2115887" cy="1067844"/>
            <a:chOff x="1704672" y="4239041"/>
            <a:chExt cx="2115887" cy="1067844"/>
          </a:xfrm>
        </p:grpSpPr>
        <p:sp>
          <p:nvSpPr>
            <p:cNvPr id="28" name="Freeform 27"/>
            <p:cNvSpPr/>
            <p:nvPr/>
          </p:nvSpPr>
          <p:spPr>
            <a:xfrm flipV="1">
              <a:off x="1704672" y="4239041"/>
              <a:ext cx="2115887" cy="1067844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60615" y="4332885"/>
              <a:ext cx="2059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Click on me to reveal the answer.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32652" y="1178718"/>
            <a:ext cx="2891428" cy="3347790"/>
            <a:chOff x="5332652" y="1178718"/>
            <a:chExt cx="2891428" cy="3347790"/>
          </a:xfrm>
        </p:grpSpPr>
        <p:sp>
          <p:nvSpPr>
            <p:cNvPr id="18" name="Freeform 17"/>
            <p:cNvSpPr/>
            <p:nvPr/>
          </p:nvSpPr>
          <p:spPr>
            <a:xfrm flipH="1" flipV="1">
              <a:off x="6108193" y="1188130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108193" y="1178718"/>
              <a:ext cx="211588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DE1E5A"/>
                  </a:solidFill>
                </a:rPr>
                <a:t>I am a snake!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2652" y="2486419"/>
              <a:ext cx="2715279" cy="2040089"/>
            </a:xfrm>
            <a:prstGeom prst="rect">
              <a:avLst/>
            </a:prstGeom>
          </p:spPr>
        </p:pic>
      </p:grpSp>
      <p:pic>
        <p:nvPicPr>
          <p:cNvPr id="32" name="LEAF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396882"/>
            <a:ext cx="484392" cy="48439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860170" y="22155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have scales.</a:t>
            </a:r>
          </a:p>
        </p:txBody>
      </p:sp>
      <p:pic>
        <p:nvPicPr>
          <p:cNvPr id="34" name="LEAF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091447"/>
            <a:ext cx="484392" cy="48439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860170" y="291723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don’t have any arms or legs.</a:t>
            </a:r>
          </a:p>
        </p:txBody>
      </p:sp>
      <p:pic>
        <p:nvPicPr>
          <p:cNvPr id="36" name="LEAF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13535"/>
            <a:ext cx="484392" cy="484392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860170" y="361887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am I? </a:t>
            </a:r>
          </a:p>
        </p:txBody>
      </p:sp>
      <p:pic>
        <p:nvPicPr>
          <p:cNvPr id="38" name="LEAF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20824"/>
            <a:ext cx="484392" cy="4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5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5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860170" y="151394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climb trees.</a:t>
            </a:r>
          </a:p>
        </p:txBody>
      </p:sp>
      <p:sp>
        <p:nvSpPr>
          <p:cNvPr id="31" name="Freeform 30"/>
          <p:cNvSpPr/>
          <p:nvPr/>
        </p:nvSpPr>
        <p:spPr>
          <a:xfrm rot="10800000">
            <a:off x="2453699" y="4725909"/>
            <a:ext cx="4236593" cy="2133788"/>
          </a:xfrm>
          <a:custGeom>
            <a:avLst/>
            <a:gdLst>
              <a:gd name="connsiteX0" fmla="*/ 690 w 3734526"/>
              <a:gd name="connsiteY0" fmla="*/ 0 h 1880919"/>
              <a:gd name="connsiteX1" fmla="*/ 3733837 w 3734526"/>
              <a:gd name="connsiteY1" fmla="*/ 0 h 1880919"/>
              <a:gd name="connsiteX2" fmla="*/ 3734526 w 3734526"/>
              <a:gd name="connsiteY2" fmla="*/ 13656 h 1880919"/>
              <a:gd name="connsiteX3" fmla="*/ 1867263 w 3734526"/>
              <a:gd name="connsiteY3" fmla="*/ 1880919 h 1880919"/>
              <a:gd name="connsiteX4" fmla="*/ 0 w 3734526"/>
              <a:gd name="connsiteY4" fmla="*/ 13656 h 18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4526" h="1880919">
                <a:moveTo>
                  <a:pt x="690" y="0"/>
                </a:moveTo>
                <a:lnTo>
                  <a:pt x="3733837" y="0"/>
                </a:lnTo>
                <a:lnTo>
                  <a:pt x="3734526" y="13656"/>
                </a:lnTo>
                <a:cubicBezTo>
                  <a:pt x="3734526" y="1044917"/>
                  <a:pt x="2898524" y="1880919"/>
                  <a:pt x="1867263" y="1880919"/>
                </a:cubicBezTo>
                <a:cubicBezTo>
                  <a:pt x="836002" y="1880919"/>
                  <a:pt x="0" y="1044917"/>
                  <a:pt x="0" y="13656"/>
                </a:cubicBezTo>
                <a:close/>
              </a:path>
            </a:pathLst>
          </a:cu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hlinkClick r:id="rId2" action="ppaction://hlinksldjump"/>
          </p:cNvPr>
          <p:cNvSpPr/>
          <p:nvPr/>
        </p:nvSpPr>
        <p:spPr>
          <a:xfrm>
            <a:off x="7864332" y="5667282"/>
            <a:ext cx="525101" cy="525101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hlinkClick r:id="rId3" action="ppaction://hlinksldjump"/>
          </p:cNvPr>
          <p:cNvSpPr/>
          <p:nvPr/>
        </p:nvSpPr>
        <p:spPr>
          <a:xfrm>
            <a:off x="755642" y="5656496"/>
            <a:ext cx="525101" cy="525101"/>
          </a:xfrm>
          <a:prstGeom prst="ellipse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3368974" y="4315869"/>
            <a:ext cx="2229733" cy="2542497"/>
          </a:xfrm>
          <a:prstGeom prst="rect">
            <a:avLst/>
          </a:prstGeom>
        </p:spPr>
      </p:pic>
      <p:sp>
        <p:nvSpPr>
          <p:cNvPr id="17" name="Rounded Rectangle 16">
            <a:hlinkClick r:id="rId2" action="ppaction://hlinksldjump"/>
          </p:cNvPr>
          <p:cNvSpPr/>
          <p:nvPr/>
        </p:nvSpPr>
        <p:spPr>
          <a:xfrm>
            <a:off x="7166137" y="5758684"/>
            <a:ext cx="1131683" cy="342299"/>
          </a:xfrm>
          <a:prstGeom prst="round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2" name="Rounded Rectangle 21">
            <a:hlinkClick r:id="rId3" action="ppaction://hlinksldjump"/>
          </p:cNvPr>
          <p:cNvSpPr/>
          <p:nvPr/>
        </p:nvSpPr>
        <p:spPr>
          <a:xfrm>
            <a:off x="855225" y="5747898"/>
            <a:ext cx="1131683" cy="342299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Previous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04672" y="4239041"/>
            <a:ext cx="2115887" cy="1067844"/>
            <a:chOff x="1704672" y="4239041"/>
            <a:chExt cx="2115887" cy="1067844"/>
          </a:xfrm>
        </p:grpSpPr>
        <p:sp>
          <p:nvSpPr>
            <p:cNvPr id="28" name="Freeform 27"/>
            <p:cNvSpPr/>
            <p:nvPr/>
          </p:nvSpPr>
          <p:spPr>
            <a:xfrm flipV="1">
              <a:off x="1704672" y="4239041"/>
              <a:ext cx="2115887" cy="1067844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60615" y="4332885"/>
              <a:ext cx="2059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Click on me to reveal the answer.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03494" y="1372042"/>
            <a:ext cx="3093427" cy="3722157"/>
            <a:chOff x="5103494" y="1372042"/>
            <a:chExt cx="3093427" cy="3722157"/>
          </a:xfrm>
        </p:grpSpPr>
        <p:sp>
          <p:nvSpPr>
            <p:cNvPr id="18" name="Freeform 17"/>
            <p:cNvSpPr/>
            <p:nvPr/>
          </p:nvSpPr>
          <p:spPr>
            <a:xfrm flipH="1" flipV="1">
              <a:off x="6081034" y="1381454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081034" y="1372042"/>
              <a:ext cx="211588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DE1E5A"/>
                  </a:solidFill>
                </a:rPr>
                <a:t>I am a chameleon!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3494" y="2501641"/>
              <a:ext cx="1955079" cy="2592558"/>
            </a:xfrm>
            <a:prstGeom prst="rect">
              <a:avLst/>
            </a:prstGeom>
          </p:spPr>
        </p:pic>
      </p:grpSp>
      <p:pic>
        <p:nvPicPr>
          <p:cNvPr id="30" name="LEAF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396882"/>
            <a:ext cx="484392" cy="48439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860170" y="22155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am a type of lizard.</a:t>
            </a:r>
          </a:p>
        </p:txBody>
      </p:sp>
      <p:pic>
        <p:nvPicPr>
          <p:cNvPr id="33" name="LEAF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091447"/>
            <a:ext cx="484392" cy="48439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860170" y="291723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can change colour.</a:t>
            </a:r>
          </a:p>
        </p:txBody>
      </p:sp>
      <p:pic>
        <p:nvPicPr>
          <p:cNvPr id="35" name="LEAF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13535"/>
            <a:ext cx="484392" cy="48439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860170" y="361887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am I? </a:t>
            </a:r>
          </a:p>
        </p:txBody>
      </p:sp>
      <p:pic>
        <p:nvPicPr>
          <p:cNvPr id="37" name="LEAF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20824"/>
            <a:ext cx="484392" cy="4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7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4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860170" y="151394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have wings.</a:t>
            </a:r>
          </a:p>
        </p:txBody>
      </p:sp>
      <p:sp>
        <p:nvSpPr>
          <p:cNvPr id="31" name="Freeform 30"/>
          <p:cNvSpPr/>
          <p:nvPr/>
        </p:nvSpPr>
        <p:spPr>
          <a:xfrm rot="10800000">
            <a:off x="2453699" y="4725909"/>
            <a:ext cx="4236593" cy="2133788"/>
          </a:xfrm>
          <a:custGeom>
            <a:avLst/>
            <a:gdLst>
              <a:gd name="connsiteX0" fmla="*/ 690 w 3734526"/>
              <a:gd name="connsiteY0" fmla="*/ 0 h 1880919"/>
              <a:gd name="connsiteX1" fmla="*/ 3733837 w 3734526"/>
              <a:gd name="connsiteY1" fmla="*/ 0 h 1880919"/>
              <a:gd name="connsiteX2" fmla="*/ 3734526 w 3734526"/>
              <a:gd name="connsiteY2" fmla="*/ 13656 h 1880919"/>
              <a:gd name="connsiteX3" fmla="*/ 1867263 w 3734526"/>
              <a:gd name="connsiteY3" fmla="*/ 1880919 h 1880919"/>
              <a:gd name="connsiteX4" fmla="*/ 0 w 3734526"/>
              <a:gd name="connsiteY4" fmla="*/ 13656 h 18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4526" h="1880919">
                <a:moveTo>
                  <a:pt x="690" y="0"/>
                </a:moveTo>
                <a:lnTo>
                  <a:pt x="3733837" y="0"/>
                </a:lnTo>
                <a:lnTo>
                  <a:pt x="3734526" y="13656"/>
                </a:lnTo>
                <a:cubicBezTo>
                  <a:pt x="3734526" y="1044917"/>
                  <a:pt x="2898524" y="1880919"/>
                  <a:pt x="1867263" y="1880919"/>
                </a:cubicBezTo>
                <a:cubicBezTo>
                  <a:pt x="836002" y="1880919"/>
                  <a:pt x="0" y="1044917"/>
                  <a:pt x="0" y="13656"/>
                </a:cubicBezTo>
                <a:close/>
              </a:path>
            </a:pathLst>
          </a:cu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hlinkClick r:id="rId2" action="ppaction://hlinksldjump"/>
          </p:cNvPr>
          <p:cNvSpPr/>
          <p:nvPr/>
        </p:nvSpPr>
        <p:spPr>
          <a:xfrm>
            <a:off x="7864332" y="5667282"/>
            <a:ext cx="525101" cy="525101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hlinkClick r:id="rId3" action="ppaction://hlinksldjump"/>
          </p:cNvPr>
          <p:cNvSpPr/>
          <p:nvPr/>
        </p:nvSpPr>
        <p:spPr>
          <a:xfrm>
            <a:off x="755642" y="5656496"/>
            <a:ext cx="525101" cy="525101"/>
          </a:xfrm>
          <a:prstGeom prst="ellipse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3368974" y="4315869"/>
            <a:ext cx="2229733" cy="2542497"/>
          </a:xfrm>
          <a:prstGeom prst="rect">
            <a:avLst/>
          </a:prstGeom>
        </p:spPr>
      </p:pic>
      <p:sp>
        <p:nvSpPr>
          <p:cNvPr id="17" name="Rounded Rectangle 16">
            <a:hlinkClick r:id="rId2" action="ppaction://hlinksldjump"/>
          </p:cNvPr>
          <p:cNvSpPr/>
          <p:nvPr/>
        </p:nvSpPr>
        <p:spPr>
          <a:xfrm>
            <a:off x="7166137" y="5758684"/>
            <a:ext cx="1131683" cy="342299"/>
          </a:xfrm>
          <a:prstGeom prst="round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2" name="Rounded Rectangle 21">
            <a:hlinkClick r:id="rId3" action="ppaction://hlinksldjump"/>
          </p:cNvPr>
          <p:cNvSpPr/>
          <p:nvPr/>
        </p:nvSpPr>
        <p:spPr>
          <a:xfrm>
            <a:off x="855225" y="5747898"/>
            <a:ext cx="1131683" cy="342299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Previous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04672" y="4239041"/>
            <a:ext cx="2115887" cy="1067844"/>
            <a:chOff x="1704672" y="4239041"/>
            <a:chExt cx="2115887" cy="1067844"/>
          </a:xfrm>
        </p:grpSpPr>
        <p:sp>
          <p:nvSpPr>
            <p:cNvPr id="28" name="Freeform 27"/>
            <p:cNvSpPr/>
            <p:nvPr/>
          </p:nvSpPr>
          <p:spPr>
            <a:xfrm flipV="1">
              <a:off x="1704672" y="4239041"/>
              <a:ext cx="2115887" cy="1067844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60615" y="4332885"/>
              <a:ext cx="2059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Click on me to reveal the answer.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61443" y="920783"/>
            <a:ext cx="3449200" cy="4534387"/>
            <a:chOff x="4561443" y="920783"/>
            <a:chExt cx="3449200" cy="4534387"/>
          </a:xfrm>
        </p:grpSpPr>
        <p:sp>
          <p:nvSpPr>
            <p:cNvPr id="18" name="Freeform 17"/>
            <p:cNvSpPr/>
            <p:nvPr/>
          </p:nvSpPr>
          <p:spPr>
            <a:xfrm rot="10800000" flipH="1" flipV="1">
              <a:off x="4561443" y="1302197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832743" y="1526443"/>
              <a:ext cx="159100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DE1E5A"/>
                  </a:solidFill>
                </a:rPr>
                <a:t>I am a flamingo!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2241" y="920783"/>
              <a:ext cx="2048402" cy="4534387"/>
            </a:xfrm>
            <a:prstGeom prst="rect">
              <a:avLst/>
            </a:prstGeom>
          </p:spPr>
        </p:pic>
      </p:grpSp>
      <p:pic>
        <p:nvPicPr>
          <p:cNvPr id="30" name="LEAF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396882"/>
            <a:ext cx="484392" cy="48439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860170" y="22155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have long legs.</a:t>
            </a:r>
          </a:p>
        </p:txBody>
      </p:sp>
      <p:pic>
        <p:nvPicPr>
          <p:cNvPr id="33" name="LEAF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091447"/>
            <a:ext cx="484392" cy="48439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860170" y="291723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am pink.</a:t>
            </a:r>
          </a:p>
        </p:txBody>
      </p:sp>
      <p:pic>
        <p:nvPicPr>
          <p:cNvPr id="35" name="LEAF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13535"/>
            <a:ext cx="484392" cy="48439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860170" y="361887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am I? </a:t>
            </a:r>
          </a:p>
        </p:txBody>
      </p:sp>
      <p:pic>
        <p:nvPicPr>
          <p:cNvPr id="37" name="LEAF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20824"/>
            <a:ext cx="484392" cy="4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3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4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860170" y="151394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have big ears.</a:t>
            </a:r>
          </a:p>
        </p:txBody>
      </p:sp>
      <p:sp>
        <p:nvSpPr>
          <p:cNvPr id="31" name="Freeform 30"/>
          <p:cNvSpPr/>
          <p:nvPr/>
        </p:nvSpPr>
        <p:spPr>
          <a:xfrm rot="10800000">
            <a:off x="2453699" y="4725909"/>
            <a:ext cx="4236593" cy="2133788"/>
          </a:xfrm>
          <a:custGeom>
            <a:avLst/>
            <a:gdLst>
              <a:gd name="connsiteX0" fmla="*/ 690 w 3734526"/>
              <a:gd name="connsiteY0" fmla="*/ 0 h 1880919"/>
              <a:gd name="connsiteX1" fmla="*/ 3733837 w 3734526"/>
              <a:gd name="connsiteY1" fmla="*/ 0 h 1880919"/>
              <a:gd name="connsiteX2" fmla="*/ 3734526 w 3734526"/>
              <a:gd name="connsiteY2" fmla="*/ 13656 h 1880919"/>
              <a:gd name="connsiteX3" fmla="*/ 1867263 w 3734526"/>
              <a:gd name="connsiteY3" fmla="*/ 1880919 h 1880919"/>
              <a:gd name="connsiteX4" fmla="*/ 0 w 3734526"/>
              <a:gd name="connsiteY4" fmla="*/ 13656 h 18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4526" h="1880919">
                <a:moveTo>
                  <a:pt x="690" y="0"/>
                </a:moveTo>
                <a:lnTo>
                  <a:pt x="3733837" y="0"/>
                </a:lnTo>
                <a:lnTo>
                  <a:pt x="3734526" y="13656"/>
                </a:lnTo>
                <a:cubicBezTo>
                  <a:pt x="3734526" y="1044917"/>
                  <a:pt x="2898524" y="1880919"/>
                  <a:pt x="1867263" y="1880919"/>
                </a:cubicBezTo>
                <a:cubicBezTo>
                  <a:pt x="836002" y="1880919"/>
                  <a:pt x="0" y="1044917"/>
                  <a:pt x="0" y="13656"/>
                </a:cubicBezTo>
                <a:close/>
              </a:path>
            </a:pathLst>
          </a:cu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hlinkClick r:id="rId2" action="ppaction://hlinksldjump"/>
          </p:cNvPr>
          <p:cNvSpPr/>
          <p:nvPr/>
        </p:nvSpPr>
        <p:spPr>
          <a:xfrm>
            <a:off x="7864332" y="5667282"/>
            <a:ext cx="525101" cy="525101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hlinkClick r:id="rId3" action="ppaction://hlinksldjump"/>
          </p:cNvPr>
          <p:cNvSpPr/>
          <p:nvPr/>
        </p:nvSpPr>
        <p:spPr>
          <a:xfrm>
            <a:off x="755642" y="5656496"/>
            <a:ext cx="525101" cy="525101"/>
          </a:xfrm>
          <a:prstGeom prst="ellipse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3368974" y="4315869"/>
            <a:ext cx="2229733" cy="2542497"/>
          </a:xfrm>
          <a:prstGeom prst="rect">
            <a:avLst/>
          </a:prstGeom>
        </p:spPr>
      </p:pic>
      <p:sp>
        <p:nvSpPr>
          <p:cNvPr id="17" name="Rounded Rectangle 16">
            <a:hlinkClick r:id="rId2" action="ppaction://hlinksldjump"/>
          </p:cNvPr>
          <p:cNvSpPr/>
          <p:nvPr/>
        </p:nvSpPr>
        <p:spPr>
          <a:xfrm>
            <a:off x="7166137" y="5758684"/>
            <a:ext cx="1131683" cy="342299"/>
          </a:xfrm>
          <a:prstGeom prst="round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2" name="Rounded Rectangle 21">
            <a:hlinkClick r:id="rId3" action="ppaction://hlinksldjump"/>
          </p:cNvPr>
          <p:cNvSpPr/>
          <p:nvPr/>
        </p:nvSpPr>
        <p:spPr>
          <a:xfrm>
            <a:off x="855225" y="5747898"/>
            <a:ext cx="1131683" cy="342299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Previous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04672" y="4239041"/>
            <a:ext cx="2115887" cy="1067844"/>
            <a:chOff x="1704672" y="4239041"/>
            <a:chExt cx="2115887" cy="1067844"/>
          </a:xfrm>
        </p:grpSpPr>
        <p:sp>
          <p:nvSpPr>
            <p:cNvPr id="28" name="Freeform 27"/>
            <p:cNvSpPr/>
            <p:nvPr/>
          </p:nvSpPr>
          <p:spPr>
            <a:xfrm flipV="1">
              <a:off x="1704672" y="4239041"/>
              <a:ext cx="2115887" cy="1067844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60615" y="4332885"/>
              <a:ext cx="2059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Click on me to reveal the answer.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69430" y="796753"/>
            <a:ext cx="3634820" cy="3985223"/>
            <a:chOff x="4969430" y="796753"/>
            <a:chExt cx="3634820" cy="3985223"/>
          </a:xfrm>
        </p:grpSpPr>
        <p:sp>
          <p:nvSpPr>
            <p:cNvPr id="18" name="Freeform 17"/>
            <p:cNvSpPr/>
            <p:nvPr/>
          </p:nvSpPr>
          <p:spPr>
            <a:xfrm flipH="1" flipV="1">
              <a:off x="6488363" y="799268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757283" y="796753"/>
              <a:ext cx="159100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DE1E5A"/>
                  </a:solidFill>
                </a:rPr>
                <a:t>I am an elephant!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9430" y="1831690"/>
              <a:ext cx="3310284" cy="2950286"/>
            </a:xfrm>
            <a:prstGeom prst="rect">
              <a:avLst/>
            </a:prstGeom>
          </p:spPr>
        </p:pic>
      </p:grpSp>
      <p:pic>
        <p:nvPicPr>
          <p:cNvPr id="30" name="LEAF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396882"/>
            <a:ext cx="484392" cy="48439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860171" y="2063189"/>
            <a:ext cx="271183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am the largest animal you can find on land.</a:t>
            </a:r>
          </a:p>
        </p:txBody>
      </p:sp>
      <p:pic>
        <p:nvPicPr>
          <p:cNvPr id="33" name="LEAF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091447"/>
            <a:ext cx="484392" cy="48439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860170" y="291723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have a very long nose.</a:t>
            </a:r>
          </a:p>
        </p:txBody>
      </p:sp>
      <p:pic>
        <p:nvPicPr>
          <p:cNvPr id="35" name="LEAF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13535"/>
            <a:ext cx="484392" cy="48439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860170" y="361887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am I? </a:t>
            </a:r>
          </a:p>
        </p:txBody>
      </p:sp>
      <p:pic>
        <p:nvPicPr>
          <p:cNvPr id="37" name="LEAF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20824"/>
            <a:ext cx="484392" cy="4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5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4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311</TotalTime>
  <Words>409</Words>
  <Application>Microsoft Office PowerPoint</Application>
  <PresentationFormat>On-screen Show (4:3)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Twinkl</vt:lpstr>
      <vt:lpstr>Arial</vt:lpstr>
      <vt:lpstr>Calibri</vt:lpstr>
      <vt:lpstr>Office Theme</vt:lpstr>
      <vt:lpstr>PowerPoint Presentation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Twinkl</dc:creator>
  <cp:lastModifiedBy>Scott Moffat</cp:lastModifiedBy>
  <cp:revision>24</cp:revision>
  <dcterms:created xsi:type="dcterms:W3CDTF">2019-02-12T16:51:11Z</dcterms:created>
  <dcterms:modified xsi:type="dcterms:W3CDTF">2020-05-17T18:52:30Z</dcterms:modified>
</cp:coreProperties>
</file>