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0517959e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80517959e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0517959e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0517959e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0517959e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0517959e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0517959e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0517959e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0517959ec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0517959ec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0517959ec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0517959ec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www.teachyourmonstertoread.com/" TargetMode="External"/><Relationship Id="rId18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hyperlink" Target="https://appuk.idlsgroup.com/#/login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hyperlink" Target="https://www.getepic.com/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blogs.glowscotland.org.uk/wl/stanthonypsblog/category/primary-4-5/" TargetMode="External"/><Relationship Id="rId10" Type="http://schemas.openxmlformats.org/officeDocument/2006/relationships/image" Target="../media/image7.png"/><Relationship Id="rId19" Type="http://schemas.openxmlformats.org/officeDocument/2006/relationships/hyperlink" Target="https://www.doorwayonline.org.uk/activities/speller/" TargetMode="External"/><Relationship Id="rId4" Type="http://schemas.openxmlformats.org/officeDocument/2006/relationships/image" Target="../media/image2.jpg"/><Relationship Id="rId9" Type="http://schemas.openxmlformats.org/officeDocument/2006/relationships/hyperlink" Target="https://www.sumdog.com/user/sign_in?_ga=2.173771171.1069118646.1589645397-293771469.1582490612" TargetMode="External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3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23.png"/><Relationship Id="rId3" Type="http://schemas.openxmlformats.org/officeDocument/2006/relationships/image" Target="../media/image13.jpg"/><Relationship Id="rId7" Type="http://schemas.openxmlformats.org/officeDocument/2006/relationships/image" Target="../media/image20.jp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glowscotland.sharepoint.com/sites/Primary5105/_layouts/15/Doc.aspx?sourcedoc=%7B7787A798-A56F-4199-9268-B0A5CCDE02AA%7D&amp;file=t-or-1114-the-zoo-vet-what-am-i-animal-powerpoint_ver_2.pptx&amp;action=edit&amp;mobileredirect=true&amp;CT=1589870961967&amp;OR=ItemsView" TargetMode="External"/><Relationship Id="rId11" Type="http://schemas.openxmlformats.org/officeDocument/2006/relationships/hyperlink" Target="https://www.getepic.com/" TargetMode="External"/><Relationship Id="rId5" Type="http://schemas.openxmlformats.org/officeDocument/2006/relationships/hyperlink" Target="https://glowscotland.sharepoint.com/sites/Primary5105/_layouts/15/Doc.aspx?sourcedoc=%7B7787A798-A56F-4199-9268-B0A5CCDE02AA%7D&amp;file=t-or-1114-the-zoo-vet-what-am-i-animal-powerpoint_ver_2.pptx&amp;action=edit&amp;mobileredirect=true&amp;CT=1589870912470&amp;OR=ItemsView" TargetMode="External"/><Relationship Id="rId10" Type="http://schemas.openxmlformats.org/officeDocument/2006/relationships/hyperlink" Target="https://glowscotland.sharepoint.com/sites/Primary5105/Shared%20Documents/Forms/AllItems.aspx?id=%2Fsites%2FPrimary5105%2FShared%20Documents%2FGeneral%2FReading%2FRoald%20Dahl%2FTuesday%2019th%20May%202020%2FChapter%2014%20%2D%20Visulisation%2Epdf&amp;parent=%2Fsites%2FPrimary5105%2FShared%20Documents%2FGeneral%2FReading%2FRoald%20Dahl%2FTuesday%2019th%20May%202020" TargetMode="External"/><Relationship Id="rId4" Type="http://schemas.openxmlformats.org/officeDocument/2006/relationships/image" Target="../media/image2.jpg"/><Relationship Id="rId9" Type="http://schemas.openxmlformats.org/officeDocument/2006/relationships/image" Target="../media/image22.jpg"/><Relationship Id="rId14" Type="http://schemas.openxmlformats.org/officeDocument/2006/relationships/hyperlink" Target="https://glowscotland.sharepoint.com/sites/Primary5105/Shared%20Documents/Forms/AllItems.aspx?id=%2Fsites%2FPrimary5105%2FShared%20Documents%2FGeneral%2FReading%2FTom%20Fletcher%2FTuesday%2019th%20May%202020%2FChapter%205%20%2D%20Prior%20Knowledge%2Epdf&amp;parent=%2Fsites%2FPrimary5105%2FShared%20Documents%2FGeneral%2FReading%2FTom%20Fletcher%2FTuesday%2019th%20May%202020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glowscotland.sharepoint.com/sites/Primary5105/Shared%20Documents/Forms/AllItems.aspx?id=%2Fsites%2FPrimary5105%2FShared%20Documents%2FGeneral%2FMaths%2FFractions%2FSquares%2FTuesday%2019th%20May%202020%2FTeejay%202a%20%2D%20pg%2E%20103%20and%20104%2Epdf&amp;parent=%2Fsites%2FPrimary5105%2FShared%20Documents%2FGeneral%2FMaths%2FFractions%2FSquares%2FTuesday%2019th%20May%202020" TargetMode="External"/><Relationship Id="rId13" Type="http://schemas.openxmlformats.org/officeDocument/2006/relationships/image" Target="../media/image27.png"/><Relationship Id="rId18" Type="http://schemas.openxmlformats.org/officeDocument/2006/relationships/image" Target="../media/image29.png"/><Relationship Id="rId3" Type="http://schemas.openxmlformats.org/officeDocument/2006/relationships/image" Target="../media/image13.jpg"/><Relationship Id="rId7" Type="http://schemas.openxmlformats.org/officeDocument/2006/relationships/hyperlink" Target="https://glowscotland.sharepoint.com/sites/Primary5105/Shared%20Documents/Forms/AllItems.aspx?id=%2Fsites%2FPrimary5105%2FShared%20Documents%2FGeneral%2FMaths%2FFractions%2FCircles%2FTuesday%2019th%20May%202020%2FTeejay%201b%20%2D%20pg%2E%20187%2Epdf&amp;parent=%2Fsites%2FPrimary5105%2FShared%20Documents%2FGeneral%2FMaths%2FFractions%2FCircles%2FTuesday%2019th%20May%202020" TargetMode="External"/><Relationship Id="rId12" Type="http://schemas.openxmlformats.org/officeDocument/2006/relationships/hyperlink" Target="https://play.ttrockstars.com/auth/school/student/79128" TargetMode="External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appuk.idlsgroup.com/#/login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11" Type="http://schemas.openxmlformats.org/officeDocument/2006/relationships/image" Target="../media/image7.png"/><Relationship Id="rId5" Type="http://schemas.openxmlformats.org/officeDocument/2006/relationships/hyperlink" Target="https://glowscotland.sharepoint.com/sites/Primary5105/Shared%20Documents/Forms/AllItems.aspx?id=%2Fsites%2FPrimary5105%2FShared%20Documents%2FGeneral%2FMaths%2FFractions%2FTriangles%2FTuesday%2019th%20May%202020%2FTeejay%201a%20%2D%20pg%2E%20182%20%2D%20183%2Epdf&amp;parent=%2Fsites%2FPrimary5105%2FShared%20Documents%2FGeneral%2FMaths%2FFractions%2FTriangles%2FTuesday%2019th%20May%202020" TargetMode="External"/><Relationship Id="rId15" Type="http://schemas.openxmlformats.org/officeDocument/2006/relationships/image" Target="../media/image28.png"/><Relationship Id="rId10" Type="http://schemas.openxmlformats.org/officeDocument/2006/relationships/hyperlink" Target="https://www.sumdog.com/user/sign_in?_ga=2.173771171.1069118646.1589645397-293771469.1582490612" TargetMode="External"/><Relationship Id="rId4" Type="http://schemas.openxmlformats.org/officeDocument/2006/relationships/image" Target="../media/image24.jpg"/><Relationship Id="rId9" Type="http://schemas.openxmlformats.org/officeDocument/2006/relationships/image" Target="../media/image26.png"/><Relationship Id="rId14" Type="http://schemas.openxmlformats.org/officeDocument/2006/relationships/hyperlink" Target="https://whiterosemaths.com/homelearning/year-5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hyperlink" Target="https://glowscotland.sharepoint.com/sites/Primary5105/Shared%20Documents/Forms/AllItems.aspx?id=%2Fsites%2FPrimary5105%2FShared%20Documents%2FGeneral%2FTopic%2FEurope%2FTuesday%2019th%20May%202020%2FCapital%20Cities%20of%20European%20Countries%2Epdf&amp;parent=%2Fsites%2FPrimary5105%2FShared%20Documents%2FGeneral%2FTopic%2FEurope%2FTuesday%2019th%20May%202020" TargetMode="External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hyperlink" Target="https://www.youtube.com/watch?v=DxIDKZHW3-E" TargetMode="Externa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6825" y="423625"/>
            <a:ext cx="3821875" cy="23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0300" y="2011475"/>
            <a:ext cx="3303695" cy="255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44800" y="192575"/>
            <a:ext cx="1002875" cy="100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388375" y="61950"/>
            <a:ext cx="3956400" cy="39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descr="Bitmoji Image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21050" y="1145275"/>
            <a:ext cx="3790950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3300" y="1374238"/>
            <a:ext cx="554425" cy="55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778175" y="1368927"/>
            <a:ext cx="554425" cy="56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79713" y="2508797"/>
            <a:ext cx="554425" cy="517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848475" y="2505702"/>
            <a:ext cx="554425" cy="52373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3485925" y="642950"/>
            <a:ext cx="3435600" cy="18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latin typeface="Comic Sans MS"/>
                <a:ea typeface="Comic Sans MS"/>
                <a:cs typeface="Comic Sans MS"/>
                <a:sym typeface="Comic Sans MS"/>
              </a:rPr>
              <a:t>Good Morning P5/4</a:t>
            </a:r>
            <a:endParaRPr sz="25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Week 9 Home Learning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Tuesday 19th May 2020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" name="Google Shape;64;p13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312617" y="765285"/>
            <a:ext cx="554425" cy="490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>
            <a:hlinkClick r:id="rId19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344588" y="3122688"/>
            <a:ext cx="490475" cy="49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6875" y="-146900"/>
            <a:ext cx="6460572" cy="4838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Google Shape;71;p14"/>
          <p:cNvCxnSpPr/>
          <p:nvPr/>
        </p:nvCxnSpPr>
        <p:spPr>
          <a:xfrm flipH="1">
            <a:off x="6440450" y="121950"/>
            <a:ext cx="11100" cy="3214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" name="Google Shape;72;p14"/>
          <p:cNvCxnSpPr>
            <a:endCxn id="73" idx="1"/>
          </p:cNvCxnSpPr>
          <p:nvPr/>
        </p:nvCxnSpPr>
        <p:spPr>
          <a:xfrm>
            <a:off x="3525050" y="1605050"/>
            <a:ext cx="2915400" cy="18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" name="Google Shape;74;p14"/>
          <p:cNvSpPr txBox="1"/>
          <p:nvPr/>
        </p:nvSpPr>
        <p:spPr>
          <a:xfrm>
            <a:off x="3615575" y="343625"/>
            <a:ext cx="2689800" cy="12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/>
              <a:t>Aujord’hui c’est mardi dix-neuf mai.</a:t>
            </a:r>
            <a:endParaRPr sz="17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rgbClr val="7F7F7F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4"/>
          <p:cNvSpPr txBox="1"/>
          <p:nvPr/>
        </p:nvSpPr>
        <p:spPr>
          <a:xfrm>
            <a:off x="3615575" y="1718200"/>
            <a:ext cx="2560800" cy="15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/>
              <a:t>Il pleut.</a:t>
            </a:r>
            <a:endParaRPr sz="1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4"/>
          <p:cNvSpPr txBox="1"/>
          <p:nvPr/>
        </p:nvSpPr>
        <p:spPr>
          <a:xfrm>
            <a:off x="6440450" y="293750"/>
            <a:ext cx="2560800" cy="2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Je suis content(e)</a:t>
            </a:r>
            <a:endParaRPr sz="17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/>
              <a:t>Je suis d’accord</a:t>
            </a:r>
            <a:endParaRPr sz="17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/>
              <a:t>Je suis mal</a:t>
            </a:r>
            <a:endParaRPr sz="17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4" descr="Clientmoji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66500" y="1447125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8550" y="102150"/>
            <a:ext cx="7593000" cy="462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56050" y="2832950"/>
            <a:ext cx="2202049" cy="275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 descr="Bitmoji Image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554550" y="1479875"/>
            <a:ext cx="3980225" cy="40252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1864525" y="391800"/>
            <a:ext cx="7011900" cy="3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Morning Starter</a:t>
            </a:r>
            <a:endParaRPr sz="1800"/>
          </a:p>
        </p:txBody>
      </p:sp>
      <p:sp>
        <p:nvSpPr>
          <p:cNvPr id="85" name="Google Shape;85;p15"/>
          <p:cNvSpPr txBox="1"/>
          <p:nvPr/>
        </p:nvSpPr>
        <p:spPr>
          <a:xfrm>
            <a:off x="2175950" y="853900"/>
            <a:ext cx="6700800" cy="3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3C47D"/>
                </a:solidFill>
              </a:rPr>
              <a:t>Remember: 1 metre = 100 cm. How many cm in:</a:t>
            </a:r>
            <a:endParaRPr>
              <a:solidFill>
                <a:srgbClr val="93C47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3C47D"/>
                </a:solidFill>
              </a:rPr>
              <a:t>a. 1 m</a:t>
            </a:r>
            <a:endParaRPr>
              <a:solidFill>
                <a:srgbClr val="93C47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3C47D"/>
                </a:solidFill>
              </a:rPr>
              <a:t>2. 1/2 m</a:t>
            </a:r>
            <a:endParaRPr>
              <a:solidFill>
                <a:srgbClr val="93C47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3C47D"/>
                </a:solidFill>
              </a:rPr>
              <a:t>c. 1/4 m</a:t>
            </a:r>
            <a:endParaRPr>
              <a:solidFill>
                <a:srgbClr val="93C47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FF9900"/>
                </a:solidFill>
              </a:rPr>
              <a:t>Estimate (guess) the length of each line.</a:t>
            </a:r>
            <a:endParaRPr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9900"/>
                </a:solidFill>
              </a:rPr>
              <a:t>Give your answer to the nearest centimetre.</a:t>
            </a:r>
            <a:endParaRPr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</a:rPr>
              <a:t>Calculate the perimeter of the green triangle. 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</a:rPr>
              <a:t>Show your working.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03375" y="1281650"/>
            <a:ext cx="2978976" cy="123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5400000">
            <a:off x="6400875" y="2296400"/>
            <a:ext cx="1721700" cy="22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350" y="136463"/>
            <a:ext cx="8848725" cy="47098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431975" y="-88775"/>
            <a:ext cx="2738400" cy="47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Spelling:	Phonics Board   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‘au’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Reading: </a:t>
            </a:r>
            <a:r>
              <a:rPr lang="en-GB" sz="1800" u="sng">
                <a:solidFill>
                  <a:schemeClr val="hlink"/>
                </a:solidFill>
                <a:hlinkClick r:id="rId5"/>
              </a:rPr>
              <a:t>New Book!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Task - </a:t>
            </a:r>
            <a:r>
              <a:rPr lang="en-GB" sz="1800" u="sng">
                <a:solidFill>
                  <a:schemeClr val="hlink"/>
                </a:solidFill>
                <a:hlinkClick r:id="rId6"/>
              </a:rPr>
              <a:t>Animal Riddles</a:t>
            </a:r>
            <a:endParaRPr sz="1800"/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15550" y="401825"/>
            <a:ext cx="819825" cy="11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88311" y="353313"/>
            <a:ext cx="866250" cy="115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07475" y="353325"/>
            <a:ext cx="768824" cy="11532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/>
        </p:nvSpPr>
        <p:spPr>
          <a:xfrm>
            <a:off x="3325550" y="0"/>
            <a:ext cx="3015000" cy="46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chemeClr val="dk1"/>
                </a:solidFill>
              </a:rPr>
              <a:t>Literacy Task Board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/>
              <a:t>Spelling: 5 words, 5 strategies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/>
              <a:t>Primary 4 – set 5 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Primary 5 – unit 12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Reading: 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/>
              <a:t>Task - </a:t>
            </a:r>
            <a:r>
              <a:rPr lang="en-GB" sz="1800" u="sng">
                <a:solidFill>
                  <a:schemeClr val="hlink"/>
                </a:solidFill>
                <a:hlinkClick r:id="rId10"/>
              </a:rPr>
              <a:t>Visuliser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Google Shape;98;p16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445062" y="3120377"/>
            <a:ext cx="554425" cy="56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329937" y="3051752"/>
            <a:ext cx="554425" cy="56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 descr="Bitmoji Image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932425" y="2457625"/>
            <a:ext cx="2685875" cy="268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/>
          <p:nvPr/>
        </p:nvSpPr>
        <p:spPr>
          <a:xfrm>
            <a:off x="6274175" y="1563000"/>
            <a:ext cx="2460900" cy="31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/>
              <a:t>Spelling: 5 words, 5 strategies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/>
              <a:t>Primary 4 – set 5 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Primary 5 – unit 12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Reading: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Task -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hlink"/>
                </a:solidFill>
                <a:hlinkClick r:id="rId14"/>
              </a:rPr>
              <a:t>Prior 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u="sng">
                <a:solidFill>
                  <a:schemeClr val="hlink"/>
                </a:solidFill>
                <a:hlinkClick r:id="rId14"/>
              </a:rPr>
              <a:t>Knowledge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450" y="0"/>
            <a:ext cx="88487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482200" y="241100"/>
            <a:ext cx="2692200" cy="46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5"/>
              </a:rPr>
              <a:t>Finding a fraction - Teejay 1a - pg. 182 - 183</a:t>
            </a:r>
            <a:endParaRPr/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0599" y="241100"/>
            <a:ext cx="815401" cy="71324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/>
        </p:nvSpPr>
        <p:spPr>
          <a:xfrm>
            <a:off x="3366550" y="241100"/>
            <a:ext cx="2692200" cy="46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7"/>
              </a:rPr>
              <a:t>Fraction of a quantity - Teejay 1b - pg. 187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Websites for all groups to use:</a:t>
            </a:r>
            <a:endParaRPr/>
          </a:p>
        </p:txBody>
      </p:sp>
      <p:sp>
        <p:nvSpPr>
          <p:cNvPr id="110" name="Google Shape;110;p17"/>
          <p:cNvSpPr/>
          <p:nvPr/>
        </p:nvSpPr>
        <p:spPr>
          <a:xfrm>
            <a:off x="4304950" y="241100"/>
            <a:ext cx="815400" cy="8337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7"/>
          <p:cNvSpPr txBox="1"/>
          <p:nvPr/>
        </p:nvSpPr>
        <p:spPr>
          <a:xfrm>
            <a:off x="6058750" y="241100"/>
            <a:ext cx="2692200" cy="46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8"/>
              </a:rPr>
              <a:t>Fraction of a quantity - Teejay 2a - pg. 103 - 104</a:t>
            </a:r>
            <a:endParaRPr/>
          </a:p>
        </p:txBody>
      </p:sp>
      <p:pic>
        <p:nvPicPr>
          <p:cNvPr id="112" name="Google Shape;112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33351" y="241100"/>
            <a:ext cx="833700" cy="8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927850" y="3295075"/>
            <a:ext cx="554425" cy="55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777036" y="3293761"/>
            <a:ext cx="554425" cy="55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696203" y="3293753"/>
            <a:ext cx="554425" cy="55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174392" y="3293760"/>
            <a:ext cx="554425" cy="490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318975" y="1975125"/>
            <a:ext cx="2692200" cy="32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7930262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/>
          <p:nvPr/>
        </p:nvSpPr>
        <p:spPr>
          <a:xfrm>
            <a:off x="253225" y="291325"/>
            <a:ext cx="7423800" cy="25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5"/>
              </a:rPr>
              <a:t>Research capital cities of each European country - can you find them all?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See if you can find: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Name of the capital city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Any famous landmarks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Any famous people from that city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reason why you would want to visit.</a:t>
            </a:r>
            <a:endParaRPr/>
          </a:p>
        </p:txBody>
      </p:sp>
      <p:sp>
        <p:nvSpPr>
          <p:cNvPr id="124" name="Google Shape;124;p18"/>
          <p:cNvSpPr txBox="1"/>
          <p:nvPr/>
        </p:nvSpPr>
        <p:spPr>
          <a:xfrm>
            <a:off x="239850" y="2702375"/>
            <a:ext cx="7273200" cy="18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/>
              <a:t>Extra Challenge</a:t>
            </a:r>
            <a:endParaRPr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 of you may be aware of the singing competition that takes place each year in Europe called </a:t>
            </a:r>
            <a:r>
              <a:rPr lang="en-GB" b="1"/>
              <a:t>Eurovision</a:t>
            </a:r>
            <a:r>
              <a:rPr lang="en-GB"/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Due to </a:t>
            </a:r>
            <a:r>
              <a:rPr lang="en-GB" b="1"/>
              <a:t>Covid-19</a:t>
            </a:r>
            <a:r>
              <a:rPr lang="en-GB"/>
              <a:t>, this year’s competition did not take place. However, the songs that were meant to compete have been released.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 an extra challenge, do a bit of research into Eurovision, why did it start, how long as it been going on for, what does the winning country get, what is Britain’s history in it.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could also listen to this years entries and rank your top 3 songs.</a:t>
            </a:r>
            <a:endParaRPr/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04050" y="1665850"/>
            <a:ext cx="37909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7930262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/>
          <p:nvPr/>
        </p:nvSpPr>
        <p:spPr>
          <a:xfrm>
            <a:off x="411875" y="442025"/>
            <a:ext cx="74238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Mental Health Awareness Week</a:t>
            </a:r>
            <a:endParaRPr sz="2500"/>
          </a:p>
        </p:txBody>
      </p:sp>
      <p:sp>
        <p:nvSpPr>
          <p:cNvPr id="132" name="Google Shape;132;p19"/>
          <p:cNvSpPr txBox="1"/>
          <p:nvPr/>
        </p:nvSpPr>
        <p:spPr>
          <a:xfrm>
            <a:off x="442025" y="1155275"/>
            <a:ext cx="7423800" cy="18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5"/>
              </a:rPr>
              <a:t>Watch this video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you are feeling down - take some time today to do something for you, there are loads of ideas in the video that you can try.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you are feeling great - you could maybe do something incase those around you are not, especially in the circumstances that we have currently.</a:t>
            </a:r>
            <a:endParaRPr/>
          </a:p>
        </p:txBody>
      </p:sp>
      <p:sp>
        <p:nvSpPr>
          <p:cNvPr id="133" name="Google Shape;133;p19"/>
          <p:cNvSpPr txBox="1"/>
          <p:nvPr/>
        </p:nvSpPr>
        <p:spPr>
          <a:xfrm>
            <a:off x="442025" y="3295050"/>
            <a:ext cx="73938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7 day Kindness Challenge: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are a day late due to the Monday holiday but here is today’s challenge for you: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Send someone you haven’t seen in ages a letter or card.</a:t>
            </a:r>
            <a:endParaRPr/>
          </a:p>
        </p:txBody>
      </p:sp>
      <p:pic>
        <p:nvPicPr>
          <p:cNvPr id="134" name="Google Shape;13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30050" y="3144375"/>
            <a:ext cx="1999125" cy="199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442</Words>
  <Application>Microsoft Office PowerPoint</Application>
  <PresentationFormat>On-screen Show (16:9)</PresentationFormat>
  <Paragraphs>107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Comic Sans MS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33HV</dc:creator>
  <cp:lastModifiedBy>Scott Moffat</cp:lastModifiedBy>
  <cp:revision>1</cp:revision>
  <dcterms:modified xsi:type="dcterms:W3CDTF">2020-05-19T07:50:26Z</dcterms:modified>
</cp:coreProperties>
</file>