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VhfIgghOP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Tuesday 19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0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– I am learning about 3d shapes and their properties.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the next slide I have put together a mixture of 3d shapes.</a:t>
            </a:r>
          </a:p>
          <a:p>
            <a:r>
              <a:rPr lang="en-GB" dirty="0" smtClean="0"/>
              <a:t>Can you name them?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Once you have completed naming the shapes, there is a </a:t>
            </a:r>
            <a:r>
              <a:rPr lang="en-GB" dirty="0" err="1" smtClean="0"/>
              <a:t>Sumdog</a:t>
            </a:r>
            <a:r>
              <a:rPr lang="en-GB" dirty="0" smtClean="0"/>
              <a:t> challenge live.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82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78860" y="-269897"/>
            <a:ext cx="5734187" cy="76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Shape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Cube</a:t>
            </a:r>
          </a:p>
          <a:p>
            <a:r>
              <a:rPr lang="en-GB" dirty="0" smtClean="0"/>
              <a:t>Cuboid</a:t>
            </a:r>
          </a:p>
          <a:p>
            <a:r>
              <a:rPr lang="en-GB" dirty="0" smtClean="0"/>
              <a:t>Pyramid</a:t>
            </a:r>
          </a:p>
          <a:p>
            <a:r>
              <a:rPr lang="en-GB" dirty="0" smtClean="0"/>
              <a:t>Cone</a:t>
            </a:r>
          </a:p>
          <a:p>
            <a:r>
              <a:rPr lang="en-GB" dirty="0" smtClean="0"/>
              <a:t>Cylinder</a:t>
            </a:r>
          </a:p>
          <a:p>
            <a:r>
              <a:rPr lang="en-GB" dirty="0" smtClean="0"/>
              <a:t>Triangular Prism. </a:t>
            </a:r>
          </a:p>
        </p:txBody>
      </p:sp>
    </p:spTree>
    <p:extLst>
      <p:ext uri="{BB962C8B-B14F-4D97-AF65-F5344CB8AC3E}">
        <p14:creationId xmlns:p14="http://schemas.microsoft.com/office/powerpoint/2010/main" val="26581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French starter</a:t>
            </a:r>
          </a:p>
          <a:p>
            <a:r>
              <a:rPr lang="en-GB" dirty="0" smtClean="0"/>
              <a:t>Spelling</a:t>
            </a:r>
          </a:p>
          <a:p>
            <a:r>
              <a:rPr lang="en-GB" dirty="0" smtClean="0"/>
              <a:t>Reading – French task</a:t>
            </a:r>
          </a:p>
          <a:p>
            <a:r>
              <a:rPr lang="en-GB" dirty="0" smtClean="0"/>
              <a:t>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02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Try to do some form of exercise to start the day. This could be a walk or run with a family member or a workout in the house. Check with your parents that it is ok for you to do this.</a:t>
            </a:r>
            <a:endParaRPr lang="en-GB" dirty="0"/>
          </a:p>
          <a:p>
            <a:r>
              <a:rPr lang="en-GB" b="1" dirty="0"/>
              <a:t>Why not try a bit of disco </a:t>
            </a:r>
            <a:r>
              <a:rPr lang="en-GB" b="1" dirty="0" err="1"/>
              <a:t>enfrancais</a:t>
            </a:r>
            <a:r>
              <a:rPr lang="en-GB" b="1" dirty="0"/>
              <a:t> this morning :-</a:t>
            </a:r>
            <a:endParaRPr lang="en-GB" dirty="0"/>
          </a:p>
          <a:p>
            <a:r>
              <a:rPr lang="en-GB" b="1" dirty="0">
                <a:hlinkClick r:id="rId2"/>
              </a:rPr>
              <a:t>https://www.youtube.com/watch?v=KVhfIgghOPw</a:t>
            </a:r>
            <a:r>
              <a:rPr lang="en-GB" b="1" dirty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63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Click on the link below to sing along to the months of the year song in French?</a:t>
            </a:r>
            <a:endParaRPr lang="en-GB" dirty="0"/>
          </a:p>
          <a:p>
            <a:r>
              <a:rPr lang="en-GB" dirty="0">
                <a:hlinkClick r:id="rId2"/>
              </a:rPr>
              <a:t>https://www.youtube.com/watch?v=7_u2SigckNQ</a:t>
            </a:r>
            <a:r>
              <a:rPr lang="en-GB" dirty="0"/>
              <a:t> </a:t>
            </a:r>
          </a:p>
          <a:p>
            <a:r>
              <a:rPr lang="en-GB" b="1" dirty="0"/>
              <a:t>Can you write today’s date in French?</a:t>
            </a:r>
            <a:endParaRPr lang="en-GB" dirty="0"/>
          </a:p>
          <a:p>
            <a:r>
              <a:rPr lang="en-GB" b="1" dirty="0" err="1"/>
              <a:t>Quelleestla</a:t>
            </a:r>
            <a:r>
              <a:rPr lang="en-GB" b="1" dirty="0"/>
              <a:t> date </a:t>
            </a:r>
            <a:r>
              <a:rPr lang="en-GB" b="1" dirty="0" err="1"/>
              <a:t>aujourd</a:t>
            </a:r>
            <a:r>
              <a:rPr lang="en-GB" b="1" dirty="0"/>
              <a:t>’ hui?</a:t>
            </a:r>
            <a:endParaRPr lang="en-GB" dirty="0"/>
          </a:p>
          <a:p>
            <a:r>
              <a:rPr lang="en-GB" b="1" dirty="0" err="1"/>
              <a:t>C’est</a:t>
            </a:r>
            <a:r>
              <a:rPr lang="en-GB" b="1" dirty="0"/>
              <a:t>……………………..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96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– I am learning to use various spelling strategies.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8961120" cy="35269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Partner spell, have someone test you or you test them. Choose one column or a mixture from each.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64867"/>
              </p:ext>
            </p:extLst>
          </p:nvPr>
        </p:nvGraphicFramePr>
        <p:xfrm>
          <a:off x="1613989" y="2875037"/>
          <a:ext cx="812799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087752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376828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73112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10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Chance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Chief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Stretch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Birdwatcher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Blotchy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Butcher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Fetch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Itchy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Ketchup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wretch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Furniture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Mature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mixture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2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2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6400" dirty="0" smtClean="0"/>
              <a:t>I know you should have been in Paris last week enjoying some of the sites. </a:t>
            </a:r>
          </a:p>
          <a:p>
            <a:r>
              <a:rPr lang="en-GB" sz="6400" dirty="0" smtClean="0"/>
              <a:t>I thought we could do some research in to the Mona Lisa. I have put up some information to help you answer the questions on the next slide.</a:t>
            </a:r>
          </a:p>
          <a:p>
            <a:pPr marL="0" indent="0">
              <a:buNone/>
            </a:pPr>
            <a:r>
              <a:rPr lang="en-GB" sz="6400" dirty="0" smtClean="0"/>
              <a:t>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 smtClean="0"/>
              <a:t>1. What </a:t>
            </a:r>
            <a:r>
              <a:rPr lang="en-GB" sz="6400" b="1" dirty="0"/>
              <a:t>is the Mona Lisa also known as?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 smtClean="0"/>
              <a:t>2</a:t>
            </a:r>
            <a:r>
              <a:rPr lang="en-GB" sz="6400" b="1" dirty="0"/>
              <a:t>. Which famous artist painted the Mona Lisa?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 smtClean="0"/>
              <a:t>3</a:t>
            </a:r>
            <a:r>
              <a:rPr lang="en-GB" sz="6400" b="1" dirty="0"/>
              <a:t>. In which Parisian art gallery can the Mona Lisa be found?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 smtClean="0"/>
              <a:t>4</a:t>
            </a:r>
            <a:r>
              <a:rPr lang="en-GB" sz="6400" b="1" dirty="0"/>
              <a:t>. Explain why it is difficult to know exactly who the woman is? </a:t>
            </a:r>
            <a:r>
              <a:rPr lang="en-GB" sz="6400" dirty="0" smtClean="0"/>
              <a:t>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/>
              <a:t>5</a:t>
            </a:r>
            <a:r>
              <a:rPr lang="en-GB" sz="6400" b="1" dirty="0" smtClean="0"/>
              <a:t>. </a:t>
            </a:r>
            <a:r>
              <a:rPr lang="en-GB" sz="6400" b="1" dirty="0"/>
              <a:t>What happened to the painting in 1911?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/>
              <a:t>6</a:t>
            </a:r>
            <a:r>
              <a:rPr lang="en-GB" sz="6400" b="1" dirty="0" smtClean="0"/>
              <a:t>. </a:t>
            </a:r>
            <a:r>
              <a:rPr lang="en-GB" sz="6400" b="1" dirty="0"/>
              <a:t>What happened to the painting in 1956?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/>
              <a:t>7</a:t>
            </a:r>
            <a:r>
              <a:rPr lang="en-GB" sz="6400" b="1" dirty="0" smtClean="0"/>
              <a:t>. </a:t>
            </a:r>
            <a:r>
              <a:rPr lang="en-GB" sz="6400" b="1" dirty="0"/>
              <a:t>In your own words, explain why the Mona Lisa is protected by bullet proof glass. </a:t>
            </a:r>
            <a:endParaRPr lang="en-GB" sz="6400" dirty="0"/>
          </a:p>
          <a:p>
            <a:pPr marL="0" indent="0">
              <a:buNone/>
            </a:pPr>
            <a:r>
              <a:rPr lang="en-GB" sz="6400" b="1" dirty="0"/>
              <a:t>8</a:t>
            </a:r>
            <a:r>
              <a:rPr lang="en-GB" sz="6400" b="1" dirty="0" smtClean="0"/>
              <a:t>. </a:t>
            </a:r>
            <a:r>
              <a:rPr lang="en-GB" sz="6400" b="1" dirty="0"/>
              <a:t>Find 2 interesting facts about the artist Leonardo da Vinci. </a:t>
            </a:r>
            <a:endParaRPr lang="en-GB" sz="6400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31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Mona Lisa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Mona Lisa was painted by the Famous Italian artist, Leonardo da Vinci in Florence Italy during what was known as the renaissance period.</a:t>
            </a:r>
          </a:p>
          <a:p>
            <a:r>
              <a:rPr lang="en-GB" dirty="0" smtClean="0"/>
              <a:t>It is considered one of the most famous paintings and is currently on show in the Louvre in Paris stored behind bullet proof glass</a:t>
            </a:r>
            <a:r>
              <a:rPr lang="en-GB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1173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starter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69" y="2286000"/>
            <a:ext cx="9277462" cy="3581400"/>
          </a:xfrm>
        </p:spPr>
      </p:pic>
    </p:spTree>
    <p:extLst>
      <p:ext uri="{BB962C8B-B14F-4D97-AF65-F5344CB8AC3E}">
        <p14:creationId xmlns:p14="http://schemas.microsoft.com/office/powerpoint/2010/main" val="385034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answers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77" y="2286000"/>
            <a:ext cx="9196246" cy="3581400"/>
          </a:xfrm>
        </p:spPr>
      </p:pic>
    </p:spTree>
    <p:extLst>
      <p:ext uri="{BB962C8B-B14F-4D97-AF65-F5344CB8AC3E}">
        <p14:creationId xmlns:p14="http://schemas.microsoft.com/office/powerpoint/2010/main" val="70206315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91</TotalTime>
  <Words>445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Tuesday 19th May</vt:lpstr>
      <vt:lpstr>Timetable</vt:lpstr>
      <vt:lpstr>Daily exercise</vt:lpstr>
      <vt:lpstr>French Starter</vt:lpstr>
      <vt:lpstr>Spelling – I am learning to use various spelling strategies.</vt:lpstr>
      <vt:lpstr>French continued</vt:lpstr>
      <vt:lpstr>Mona Lisa</vt:lpstr>
      <vt:lpstr>Maths starter</vt:lpstr>
      <vt:lpstr>Maths answers</vt:lpstr>
      <vt:lpstr>Shapes – I am learning about 3d shapes and their properties.</vt:lpstr>
      <vt:lpstr>Shapes</vt:lpstr>
      <vt:lpstr>3d Shape answers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18th May</dc:title>
  <dc:creator>Miss Kerr</dc:creator>
  <cp:lastModifiedBy>Miss Kerr</cp:lastModifiedBy>
  <cp:revision>10</cp:revision>
  <dcterms:created xsi:type="dcterms:W3CDTF">2020-05-13T13:57:03Z</dcterms:created>
  <dcterms:modified xsi:type="dcterms:W3CDTF">2020-05-18T14:14:29Z</dcterms:modified>
</cp:coreProperties>
</file>