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67" r:id="rId2"/>
    <p:sldId id="261" r:id="rId3"/>
    <p:sldId id="263" r:id="rId4"/>
    <p:sldId id="268" r:id="rId5"/>
    <p:sldId id="269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ellzone.com/unit07/page18.cf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spellzone.com/word_lists/games-208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-calculato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nline-stopwatch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</a:t>
            </a:r>
            <a:r>
              <a:rPr lang="en-GB" dirty="0" smtClean="0">
                <a:latin typeface="Comic Sans MS" panose="030F0702030302020204" pitchFamily="66" charset="0"/>
              </a:rPr>
              <a:t> 15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Vendredi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15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Mai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 to the days of the week song!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805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hlinkClick r:id="rId2"/>
              </a:rPr>
              <a:t>https://www.youtube.com/watch?v=Lpwf5N0rfVE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" y="5345028"/>
            <a:ext cx="1973450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Friday </a:t>
            </a:r>
            <a:r>
              <a:rPr lang="en-GB" sz="2400" b="1" dirty="0" smtClean="0">
                <a:latin typeface="Comic Sans MS" panose="030F0702030302020204" pitchFamily="66" charset="0"/>
              </a:rPr>
              <a:t>15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May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Handwriting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02" y="1124744"/>
            <a:ext cx="4658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use joined up handwriting</a:t>
            </a:r>
          </a:p>
          <a:p>
            <a:endParaRPr lang="en-GB" sz="2400" b="1" u="sng" dirty="0" smtClean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S.C.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In your jotter, practise the following handwriting page. You will find the paper version inside your pack!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How neat can you be?!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96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88" y="1203276"/>
            <a:ext cx="412524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775" y="39119"/>
            <a:ext cx="7991672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slide 1 (Tom Fletcher &amp; Roald Dahl groups)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493811" y="635100"/>
            <a:ext cx="8229600" cy="360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LI: I can recognise and spell words that use the ‘oe’ phoneme</a:t>
            </a:r>
            <a:endParaRPr lang="en-GB" sz="18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83055"/>
            <a:ext cx="54006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969" y="1196752"/>
            <a:ext cx="80694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This week, you have worked on words that use the ‘oe’ phoneme and you have all done really well!</a:t>
            </a:r>
          </a:p>
          <a:p>
            <a:pPr algn="ctr"/>
            <a:endParaRPr lang="en-GB" sz="1700" dirty="0">
              <a:latin typeface="Comic Sans MS" panose="030F0702030302020204" pitchFamily="66" charset="0"/>
            </a:endParaRPr>
          </a:p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This morning, I’d like you to play some online games to explore this sound further. </a:t>
            </a:r>
          </a:p>
          <a:p>
            <a:pPr algn="ctr"/>
            <a:endParaRPr lang="en-GB" sz="1700" dirty="0">
              <a:latin typeface="Comic Sans MS" panose="030F0702030302020204" pitchFamily="66" charset="0"/>
            </a:endParaRPr>
          </a:p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Click on the link below to see a big list of ‘oe’ words. You’ll find all of the representations that we have worked on this week (o-e, </a:t>
            </a:r>
            <a:r>
              <a:rPr lang="en-GB" sz="1700" dirty="0" err="1" smtClean="0">
                <a:latin typeface="Comic Sans MS" panose="030F0702030302020204" pitchFamily="66" charset="0"/>
              </a:rPr>
              <a:t>oa</a:t>
            </a:r>
            <a:r>
              <a:rPr lang="en-GB" sz="1700" dirty="0" smtClean="0">
                <a:latin typeface="Comic Sans MS" panose="030F0702030302020204" pitchFamily="66" charset="0"/>
              </a:rPr>
              <a:t>, ow and oe).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8104" r="47291" b="9698"/>
          <a:stretch/>
        </p:blipFill>
        <p:spPr bwMode="auto">
          <a:xfrm>
            <a:off x="5740384" y="3683116"/>
            <a:ext cx="2846535" cy="292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18963" y="3573016"/>
            <a:ext cx="5045125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4969" y="3683115"/>
            <a:ext cx="4559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5"/>
              </a:rPr>
              <a:t>://www.spellzone.com/unit07/page18.cfm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To access and explore the games, click on the little green footballs. You will find these underneath each list of words!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5364088" y="4437112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364088" y="4653136"/>
            <a:ext cx="179956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5364088" y="4653136"/>
            <a:ext cx="9361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364088" y="4653136"/>
            <a:ext cx="28083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</a:t>
            </a:r>
          </a:p>
          <a:p>
            <a:pPr algn="ctr"/>
            <a:r>
              <a:rPr lang="en-GB" sz="2400" u="sng" dirty="0" smtClean="0">
                <a:effectLst/>
                <a:latin typeface="Comic Sans MS" panose="030F0702030302020204" pitchFamily="66" charset="0"/>
              </a:rPr>
              <a:t>L.I. I am learning to spell ‘</a:t>
            </a:r>
            <a:r>
              <a:rPr lang="en-GB" sz="2400" u="sng" dirty="0" err="1" smtClean="0">
                <a:effectLst/>
                <a:latin typeface="Comic Sans MS" panose="030F0702030302020204" pitchFamily="66" charset="0"/>
              </a:rPr>
              <a:t>ea</a:t>
            </a:r>
            <a:r>
              <a:rPr lang="en-GB" sz="2400" u="sng" dirty="0" smtClean="0">
                <a:effectLst/>
                <a:latin typeface="Comic Sans MS" panose="030F0702030302020204" pitchFamily="66" charset="0"/>
              </a:rPr>
              <a:t>’ words</a:t>
            </a:r>
            <a:r>
              <a:rPr lang="en-GB" sz="2400" u="sng" dirty="0" smtClean="0">
                <a:latin typeface="Comic Sans MS" panose="030F0702030302020204" pitchFamily="66" charset="0"/>
              </a:rPr>
              <a:t>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288" y="1124744"/>
            <a:ext cx="7847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TASK: </a:t>
            </a:r>
            <a:r>
              <a:rPr lang="en-GB" sz="2400" dirty="0" smtClean="0">
                <a:latin typeface="Comic Sans MS" panose="030F0702030302020204" pitchFamily="66" charset="0"/>
              </a:rPr>
              <a:t>click on the link below to play the ‘</a:t>
            </a:r>
            <a:r>
              <a:rPr lang="en-GB" sz="2400" dirty="0" err="1" smtClean="0">
                <a:latin typeface="Comic Sans MS" panose="030F0702030302020204" pitchFamily="66" charset="0"/>
              </a:rPr>
              <a:t>ea</a:t>
            </a:r>
            <a:r>
              <a:rPr lang="en-GB" sz="2400" dirty="0" smtClean="0">
                <a:latin typeface="Comic Sans MS" panose="030F0702030302020204" pitchFamily="66" charset="0"/>
              </a:rPr>
              <a:t>’ online word search and continue exploring words that use the ‘</a:t>
            </a:r>
            <a:r>
              <a:rPr lang="en-GB" sz="2400" dirty="0" err="1" smtClean="0">
                <a:latin typeface="Comic Sans MS" panose="030F0702030302020204" pitchFamily="66" charset="0"/>
              </a:rPr>
              <a:t>ea</a:t>
            </a:r>
            <a:r>
              <a:rPr lang="en-GB" sz="2400" dirty="0" smtClean="0">
                <a:latin typeface="Comic Sans MS" panose="030F0702030302020204" pitchFamily="66" charset="0"/>
              </a:rPr>
              <a:t>’ phoneme!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79" y="364680"/>
            <a:ext cx="63214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7090" y="24753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https://www.spellzone.com/word_lists/games-208.htm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0043" r="16393" b="11423"/>
          <a:stretch/>
        </p:blipFill>
        <p:spPr bwMode="auto">
          <a:xfrm>
            <a:off x="2283428" y="3429000"/>
            <a:ext cx="4859324" cy="27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713"/>
            <a:ext cx="8592889" cy="924475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BIG MATHS… BEAT THAT CHALLENGE!</a:t>
            </a:r>
            <a:endParaRPr lang="en-GB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1785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438" y="868749"/>
            <a:ext cx="70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We are learning our times tables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441" y="1484784"/>
            <a:ext cx="843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 smtClean="0"/>
              <a:t>On the next slide, you will find a link to an online timer and you will see a big version of a Big Maths Beat That challenge!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2. Your challenge is to answer as many questions as you can, as quickly as you can! Write down the answers in your jotter.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3. You should work out the answers in your head! (no cheating) If you are stuck on one, move onto the next one!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4. Once you have answered all the questions that you can, stop the timer and write your time down next to your answers.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5. Finally, use a calculator (</a:t>
            </a:r>
            <a:r>
              <a:rPr lang="en-GB" dirty="0">
                <a:hlinkClick r:id="rId4"/>
              </a:rPr>
              <a:t>https://www.online-calculator.com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) to check that your answers are correct. If any are wrong, correct them! If you got stuck on some, work them out!) 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DID YOU BEAT YOUR TIME </a:t>
            </a:r>
            <a:r>
              <a:rPr lang="en-GB" b="1" dirty="0" smtClean="0"/>
              <a:t>FROM LAST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2653" y="140772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https://www.online-stopwatch.com/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855" y="140772"/>
            <a:ext cx="18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 yourself! 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341464" y="150555"/>
            <a:ext cx="1368152" cy="34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18105" r="44262" b="6249"/>
          <a:stretch/>
        </p:blipFill>
        <p:spPr bwMode="auto">
          <a:xfrm rot="5400000">
            <a:off x="1380720" y="-891591"/>
            <a:ext cx="638256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A GREAT WEEKEND, PRIMARY 4!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FOR WORKING SO HARD. 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 P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1485</TotalTime>
  <Words>502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 Friday 15th May  </vt:lpstr>
      <vt:lpstr>Health and Wellbeing </vt:lpstr>
      <vt:lpstr>Handwriting </vt:lpstr>
      <vt:lpstr>LI: I can recognise and spell words that use the ‘oe’ phoneme</vt:lpstr>
      <vt:lpstr>PowerPoint Presentation</vt:lpstr>
      <vt:lpstr>BIG MATHS… BEAT THAT CHALLENGE!</vt:lpstr>
      <vt:lpstr>PowerPoint Presentation</vt:lpstr>
      <vt:lpstr>HAVE A GREAT WEEKEND, PRIMARY 4!  WELL DONE FOR WORKING SO HARD.   MR P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141</cp:revision>
  <dcterms:created xsi:type="dcterms:W3CDTF">2020-03-21T18:06:53Z</dcterms:created>
  <dcterms:modified xsi:type="dcterms:W3CDTF">2020-05-14T17:15:19Z</dcterms:modified>
</cp:coreProperties>
</file>