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509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77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716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282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225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03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54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23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23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74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2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66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14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30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84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7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49EA47-3E0F-45F4-96AB-892EE53ABE7D}" type="datetimeFigureOut">
              <a:rPr lang="en-GB" smtClean="0"/>
              <a:t>15/05/2020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DE6B44-3E2F-40CE-B145-4494AE0C43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902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1B17-5818-49BD-8E9B-6772F328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000" y="1964267"/>
            <a:ext cx="7858125" cy="2421464"/>
          </a:xfrm>
        </p:spPr>
        <p:txBody>
          <a:bodyPr/>
          <a:lstStyle/>
          <a:p>
            <a:r>
              <a:rPr lang="en-US" dirty="0"/>
              <a:t>Friday 14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506FE-E8F8-43BD-B485-0B5B5DE98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000" y="4385732"/>
            <a:ext cx="7858125" cy="1405467"/>
          </a:xfrm>
        </p:spPr>
        <p:txBody>
          <a:bodyPr>
            <a:normAutofit/>
          </a:bodyPr>
          <a:lstStyle/>
          <a:p>
            <a:r>
              <a:rPr lang="en-US" sz="3000" dirty="0"/>
              <a:t>Home learning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69742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0323-BFE6-470E-B9CF-D6BC85C8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74344-4DEC-48DA-A95C-8E5FAC2D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Remember you can pause the audio if you need more time to write.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‘consolidation’ Dictation - </a:t>
            </a:r>
          </a:p>
          <a:p>
            <a:endParaRPr lang="en-US" dirty="0"/>
          </a:p>
          <a:p>
            <a:r>
              <a:rPr lang="en-US" dirty="0"/>
              <a:t>‘set 5’ Dictation – </a:t>
            </a:r>
          </a:p>
          <a:p>
            <a:endParaRPr lang="en-US" dirty="0"/>
          </a:p>
          <a:p>
            <a:r>
              <a:rPr lang="en-US" dirty="0"/>
              <a:t>‘set 12’ Dictation - </a:t>
            </a:r>
            <a:endParaRPr lang="en-GB" dirty="0"/>
          </a:p>
        </p:txBody>
      </p:sp>
      <p:pic>
        <p:nvPicPr>
          <p:cNvPr id="4" name="consolidation dictation">
            <a:hlinkClick r:id="" action="ppaction://media"/>
            <a:extLst>
              <a:ext uri="{FF2B5EF4-FFF2-40B4-BE49-F238E27FC236}">
                <a16:creationId xmlns:a16="http://schemas.microsoft.com/office/drawing/2014/main" id="{18A86106-00A2-4E16-9B3F-C100E2A71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4352" y="3317690"/>
            <a:ext cx="487363" cy="487363"/>
          </a:xfrm>
          <a:prstGeom prst="rect">
            <a:avLst/>
          </a:prstGeom>
        </p:spPr>
      </p:pic>
      <p:pic>
        <p:nvPicPr>
          <p:cNvPr id="5" name="set 5 dictation">
            <a:hlinkClick r:id="" action="ppaction://media"/>
            <a:extLst>
              <a:ext uri="{FF2B5EF4-FFF2-40B4-BE49-F238E27FC236}">
                <a16:creationId xmlns:a16="http://schemas.microsoft.com/office/drawing/2014/main" id="{1F40203C-14EA-49ED-A380-9D38CD4051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6282" y="4161068"/>
            <a:ext cx="487363" cy="487363"/>
          </a:xfrm>
          <a:prstGeom prst="rect">
            <a:avLst/>
          </a:prstGeom>
        </p:spPr>
      </p:pic>
      <p:pic>
        <p:nvPicPr>
          <p:cNvPr id="6" name="set 12 dictation">
            <a:hlinkClick r:id="" action="ppaction://media"/>
            <a:extLst>
              <a:ext uri="{FF2B5EF4-FFF2-40B4-BE49-F238E27FC236}">
                <a16:creationId xmlns:a16="http://schemas.microsoft.com/office/drawing/2014/main" id="{D3B51834-6012-4A79-8643-4149C590CD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4773" y="4906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95A0-D1D2-4F47-903C-EA1E2084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setting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393E2-2E52-45B8-8F96-A99A13885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come to the end of a learning week, please think about your target for next week.</a:t>
            </a:r>
          </a:p>
          <a:p>
            <a:pPr>
              <a:buFontTx/>
              <a:buChar char="-"/>
            </a:pPr>
            <a:r>
              <a:rPr lang="en-US" dirty="0"/>
              <a:t>What do you want to learn next week?</a:t>
            </a:r>
          </a:p>
          <a:p>
            <a:pPr>
              <a:buFontTx/>
              <a:buChar char="-"/>
            </a:pPr>
            <a:r>
              <a:rPr lang="en-US" dirty="0"/>
              <a:t>What do you want to improve next week?</a:t>
            </a:r>
          </a:p>
          <a:p>
            <a:pPr>
              <a:buFontTx/>
              <a:buChar char="-"/>
            </a:pPr>
            <a:r>
              <a:rPr lang="en-US" dirty="0"/>
              <a:t>How do you think you will improve next week?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77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2584-B837-46DD-8013-52E86751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Sumdog</a:t>
            </a:r>
            <a:r>
              <a:rPr lang="en-US" dirty="0"/>
              <a:t> competition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10C6-E4B5-472A-9842-75CF3992D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today there is a </a:t>
            </a:r>
            <a:r>
              <a:rPr lang="en-US" dirty="0" err="1"/>
              <a:t>sumdog</a:t>
            </a:r>
            <a:r>
              <a:rPr lang="en-US" dirty="0"/>
              <a:t> competition across West Lothian.</a:t>
            </a:r>
          </a:p>
          <a:p>
            <a:r>
              <a:rPr lang="en-US" dirty="0"/>
              <a:t>Remember, to even qualify, 10 pupils from our class need to play.</a:t>
            </a:r>
          </a:p>
          <a:p>
            <a:r>
              <a:rPr lang="en-US" dirty="0"/>
              <a:t>Let’s see how well we can do!</a:t>
            </a:r>
            <a:endParaRPr lang="en-GB" dirty="0"/>
          </a:p>
        </p:txBody>
      </p:sp>
      <p:pic>
        <p:nvPicPr>
          <p:cNvPr id="1026" name="Picture 2" descr="Image result for sumdog">
            <a:extLst>
              <a:ext uri="{FF2B5EF4-FFF2-40B4-BE49-F238E27FC236}">
                <a16:creationId xmlns:a16="http://schemas.microsoft.com/office/drawing/2014/main" id="{8450672D-65E8-43FC-81DF-780E1DE4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37" y="536821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9B13-7B39-40CE-B976-763E1BD3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French writing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BAE8-2D82-4A55-A003-B85FE39B48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Copy this into your green jotter.</a:t>
            </a:r>
          </a:p>
          <a:p>
            <a:endParaRPr lang="en-US" dirty="0"/>
          </a:p>
          <a:p>
            <a:r>
              <a:rPr lang="en-US" dirty="0" err="1"/>
              <a:t>Aujord’hui</a:t>
            </a:r>
            <a:r>
              <a:rPr lang="en-US" dirty="0"/>
              <a:t> 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vendredi</a:t>
            </a:r>
            <a:r>
              <a:rPr lang="en-US" dirty="0"/>
              <a:t> quinze </a:t>
            </a:r>
            <a:r>
              <a:rPr lang="en-US" dirty="0" err="1"/>
              <a:t>mai</a:t>
            </a:r>
            <a:r>
              <a:rPr lang="en-US" dirty="0"/>
              <a:t>.</a:t>
            </a: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Today is Friday 15</a:t>
            </a:r>
            <a:r>
              <a:rPr lang="en-GB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May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Il fait nuageuse.</a:t>
            </a: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The weather is cloudy.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58C05-BA71-48B4-BC77-E5131FA0E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1136" y="2219324"/>
            <a:ext cx="4995332" cy="29146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Je suis content(e)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 am good</a:t>
            </a:r>
          </a:p>
          <a:p>
            <a:r>
              <a:rPr lang="en-US" dirty="0"/>
              <a:t>Je suis d’accord</a:t>
            </a: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I am okay</a:t>
            </a:r>
          </a:p>
          <a:p>
            <a:r>
              <a:rPr lang="en-GB" dirty="0"/>
              <a:t>Je suis mal</a:t>
            </a: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I am not well</a:t>
            </a:r>
          </a:p>
        </p:txBody>
      </p:sp>
    </p:spTree>
    <p:extLst>
      <p:ext uri="{BB962C8B-B14F-4D97-AF65-F5344CB8AC3E}">
        <p14:creationId xmlns:p14="http://schemas.microsoft.com/office/powerpoint/2010/main" val="393812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7AB6-7A30-4752-9D1B-AE556CE4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starter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9B381-6B03-4178-8848-9A5EF177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09700"/>
            <a:ext cx="10131425" cy="4610099"/>
          </a:xfrm>
        </p:spPr>
        <p:txBody>
          <a:bodyPr>
            <a:normAutofit/>
          </a:bodyPr>
          <a:lstStyle/>
          <a:p>
            <a:r>
              <a:rPr lang="en-US" dirty="0"/>
              <a:t>Find the </a:t>
            </a:r>
            <a:r>
              <a:rPr lang="en-US" dirty="0" err="1"/>
              <a:t>Maths</a:t>
            </a:r>
            <a:r>
              <a:rPr lang="en-US" dirty="0"/>
              <a:t> Quiz in teams in assignments.</a:t>
            </a:r>
          </a:p>
          <a:p>
            <a:r>
              <a:rPr lang="en-US" dirty="0"/>
              <a:t>Choose to do either Green, Amber or Red.</a:t>
            </a:r>
          </a:p>
        </p:txBody>
      </p:sp>
    </p:spTree>
    <p:extLst>
      <p:ext uri="{BB962C8B-B14F-4D97-AF65-F5344CB8AC3E}">
        <p14:creationId xmlns:p14="http://schemas.microsoft.com/office/powerpoint/2010/main" val="1391794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BFA9-0540-4758-9C47-7F8D11E7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9076"/>
            <a:ext cx="10131425" cy="1456267"/>
          </a:xfrm>
        </p:spPr>
        <p:txBody>
          <a:bodyPr/>
          <a:lstStyle/>
          <a:p>
            <a:r>
              <a:rPr lang="en-US" dirty="0"/>
              <a:t>Literacy task board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62EAA-0AB4-4211-BA5A-039D3A89E12B}"/>
              </a:ext>
            </a:extLst>
          </p:cNvPr>
          <p:cNvSpPr txBox="1"/>
          <p:nvPr/>
        </p:nvSpPr>
        <p:spPr>
          <a:xfrm>
            <a:off x="4543425" y="1502688"/>
            <a:ext cx="3352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ROALD DAHL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Spelling Task – Dictation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Handwriting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94F3D-CCB5-4408-9C8B-D920861162D7}"/>
              </a:ext>
            </a:extLst>
          </p:cNvPr>
          <p:cNvSpPr txBox="1"/>
          <p:nvPr/>
        </p:nvSpPr>
        <p:spPr>
          <a:xfrm>
            <a:off x="8324849" y="1655343"/>
            <a:ext cx="3428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 FLETCHER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Spelling Task – Dictation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Handwriting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0C055-F4E3-45C3-A20D-55800584BDFB}"/>
              </a:ext>
            </a:extLst>
          </p:cNvPr>
          <p:cNvSpPr txBox="1"/>
          <p:nvPr/>
        </p:nvSpPr>
        <p:spPr>
          <a:xfrm>
            <a:off x="685801" y="1597309"/>
            <a:ext cx="3428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WALLIAMS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Spelling Task – Dictation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Handwriting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06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9D04-226D-4D58-8A4F-5D5120BD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131425" cy="1456267"/>
          </a:xfrm>
        </p:spPr>
        <p:txBody>
          <a:bodyPr/>
          <a:lstStyle/>
          <a:p>
            <a:r>
              <a:rPr lang="en-US" dirty="0"/>
              <a:t>Writing task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59634-C372-43B1-AE5A-BD8E285C713A}"/>
              </a:ext>
            </a:extLst>
          </p:cNvPr>
          <p:cNvSpPr txBox="1"/>
          <p:nvPr/>
        </p:nvSpPr>
        <p:spPr>
          <a:xfrm>
            <a:off x="685802" y="3686175"/>
            <a:ext cx="5114924" cy="290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BA42BB-850A-44BF-98E2-CDA5DFBA3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512544"/>
            <a:ext cx="11014969" cy="16819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2600" dirty="0"/>
              <a:t>Use the success criteria to mark your piece of writing from yesterday.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F43A1-76AD-4C1C-A070-D587FFCB028D}"/>
              </a:ext>
            </a:extLst>
          </p:cNvPr>
          <p:cNvSpPr txBox="1"/>
          <p:nvPr/>
        </p:nvSpPr>
        <p:spPr>
          <a:xfrm>
            <a:off x="685799" y="3429000"/>
            <a:ext cx="10131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Success Criteria – Everyone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at least 3 characters – with 1 main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at least 4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speech bubbles are dialogue (the balloon)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lines for dialogue to keep writing centered.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 over pencil with black pen.</a:t>
            </a:r>
          </a:p>
        </p:txBody>
      </p:sp>
    </p:spTree>
    <p:extLst>
      <p:ext uri="{BB962C8B-B14F-4D97-AF65-F5344CB8AC3E}">
        <p14:creationId xmlns:p14="http://schemas.microsoft.com/office/powerpoint/2010/main" val="9800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BEFB-D932-4259-A95C-D80EE2D0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 for teacher, peer and self marking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F5CBA-55A7-4DE9-968F-9EA4F18BB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 Friday, we usually have our Writing Conference in which we mark our writing from the previous day. We split into three groups for this Teacher, Peer and Self.</a:t>
            </a:r>
          </a:p>
          <a:p>
            <a:r>
              <a:rPr lang="en-US" dirty="0"/>
              <a:t>Teacher marking – Group 3 – I will mark this groups writing. Please upload your work to assignments in teams so I can see it – you can even just add a picture of your jotter to the assignment.</a:t>
            </a:r>
          </a:p>
          <a:p>
            <a:r>
              <a:rPr lang="en-US" dirty="0"/>
              <a:t>Peer marking – Group 1 – You can with ask your writing partner in teams to mark it or get someone at home to mark your writing.</a:t>
            </a:r>
          </a:p>
          <a:p>
            <a:r>
              <a:rPr lang="en-US" dirty="0"/>
              <a:t>Self marking – Group 2 – You are marking your own piece of writing.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60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120396-6FE9-4699-9CEF-30267D5A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90" y="609600"/>
            <a:ext cx="10131425" cy="1456267"/>
          </a:xfrm>
        </p:spPr>
        <p:txBody>
          <a:bodyPr/>
          <a:lstStyle/>
          <a:p>
            <a:r>
              <a:rPr lang="en-US" dirty="0"/>
              <a:t>Writing partner groups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1A78E-F281-4855-8018-2C834EF80CC7}"/>
              </a:ext>
            </a:extLst>
          </p:cNvPr>
          <p:cNvSpPr txBox="1"/>
          <p:nvPr/>
        </p:nvSpPr>
        <p:spPr>
          <a:xfrm>
            <a:off x="4578290" y="1874309"/>
            <a:ext cx="3352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2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Holly C and Kelly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Fergus and Logan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Jack J and Callum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Peter and </a:t>
            </a:r>
            <a:r>
              <a:rPr lang="en-GB" dirty="0" err="1"/>
              <a:t>Franceska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B6622-E5F7-4FB3-A33C-A098B82A5ADA}"/>
              </a:ext>
            </a:extLst>
          </p:cNvPr>
          <p:cNvSpPr txBox="1"/>
          <p:nvPr/>
        </p:nvSpPr>
        <p:spPr>
          <a:xfrm>
            <a:off x="8369238" y="1913467"/>
            <a:ext cx="3428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3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Katie and Gracie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Gary and Jack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Cole and Fraser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Alfie and James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A8A91-6C22-4516-ADAB-B58D87C6E76F}"/>
              </a:ext>
            </a:extLst>
          </p:cNvPr>
          <p:cNvSpPr txBox="1"/>
          <p:nvPr/>
        </p:nvSpPr>
        <p:spPr>
          <a:xfrm>
            <a:off x="730190" y="1913467"/>
            <a:ext cx="3428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1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Jessica and Megan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Bruce, Thomas and Jack 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Holly F and Maisie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Declan and Arran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28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5D3DA9-0ADB-481F-9F10-BE0B1447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Maths task board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B1BF7-3FE5-42FB-B3F1-93AEF00C60B8}"/>
              </a:ext>
            </a:extLst>
          </p:cNvPr>
          <p:cNvSpPr txBox="1"/>
          <p:nvPr/>
        </p:nvSpPr>
        <p:spPr>
          <a:xfrm>
            <a:off x="4533901" y="1874309"/>
            <a:ext cx="3352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Maths</a:t>
            </a:r>
            <a:r>
              <a:rPr lang="en-US" dirty="0"/>
              <a:t> Quiz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</a:t>
            </a:r>
            <a:r>
              <a:rPr lang="en-US" dirty="0" err="1"/>
              <a:t>Maths</a:t>
            </a:r>
            <a:r>
              <a:rPr lang="en-US" dirty="0"/>
              <a:t> – please find sheet in your pack.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EAA79-023A-4BF2-B9F7-34C738D69831}"/>
              </a:ext>
            </a:extLst>
          </p:cNvPr>
          <p:cNvSpPr txBox="1"/>
          <p:nvPr/>
        </p:nvSpPr>
        <p:spPr>
          <a:xfrm>
            <a:off x="8324849" y="1913467"/>
            <a:ext cx="3428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SQUARES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Maths Quiz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Big Maths – please find sheet in your pack.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53511-1799-4AEE-B5A5-B8861C25ED7F}"/>
              </a:ext>
            </a:extLst>
          </p:cNvPr>
          <p:cNvSpPr txBox="1"/>
          <p:nvPr/>
        </p:nvSpPr>
        <p:spPr>
          <a:xfrm>
            <a:off x="685801" y="1913467"/>
            <a:ext cx="3428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TRIANGLES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Maths</a:t>
            </a:r>
            <a:r>
              <a:rPr lang="en-US" dirty="0"/>
              <a:t> Quiz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</a:t>
            </a:r>
            <a:r>
              <a:rPr lang="en-US" dirty="0" err="1"/>
              <a:t>Maths</a:t>
            </a:r>
            <a:r>
              <a:rPr lang="en-US" dirty="0"/>
              <a:t> – please find sheet in your pack.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56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5B13-6DB5-40F2-B7DC-0631457E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Handwriting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D55DA-B6C1-4E2B-8788-35E99CF4C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finished the alphabet!</a:t>
            </a:r>
          </a:p>
          <a:p>
            <a:r>
              <a:rPr lang="en-US" dirty="0"/>
              <a:t>So now we are onto practicing some common </a:t>
            </a:r>
          </a:p>
          <a:p>
            <a:pPr marL="0" indent="0">
              <a:buNone/>
            </a:pPr>
            <a:r>
              <a:rPr lang="en-US" dirty="0"/>
              <a:t>words using our cursive handwriting!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A49FB-42FA-4839-8707-52E3927D5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6" y="355048"/>
            <a:ext cx="5655075" cy="61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4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3699</TotalTime>
  <Words>523</Words>
  <Application>Microsoft Office PowerPoint</Application>
  <PresentationFormat>Widescreen</PresentationFormat>
  <Paragraphs>125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Celestial</vt:lpstr>
      <vt:lpstr>Friday 14th may 2020</vt:lpstr>
      <vt:lpstr>Daily French writing </vt:lpstr>
      <vt:lpstr>Morning starter </vt:lpstr>
      <vt:lpstr>Literacy task board</vt:lpstr>
      <vt:lpstr>Writing task</vt:lpstr>
      <vt:lpstr>Groups for teacher, peer and self marking</vt:lpstr>
      <vt:lpstr>Writing partner groups</vt:lpstr>
      <vt:lpstr>Maths task board</vt:lpstr>
      <vt:lpstr>Handwriting</vt:lpstr>
      <vt:lpstr>Dictation</vt:lpstr>
      <vt:lpstr>Target setting</vt:lpstr>
      <vt:lpstr>Sumdog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26th March 2020</dc:title>
  <dc:creator>Scott Moffat</dc:creator>
  <cp:lastModifiedBy>Scott Moffat</cp:lastModifiedBy>
  <cp:revision>70</cp:revision>
  <dcterms:created xsi:type="dcterms:W3CDTF">2020-03-25T14:10:03Z</dcterms:created>
  <dcterms:modified xsi:type="dcterms:W3CDTF">2020-05-15T07:49:16Z</dcterms:modified>
</cp:coreProperties>
</file>