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3" r:id="rId5"/>
    <p:sldId id="271" r:id="rId6"/>
    <p:sldId id="264" r:id="rId7"/>
    <p:sldId id="270" r:id="rId8"/>
    <p:sldId id="266" r:id="rId9"/>
    <p:sldId id="269"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15/05/2020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15/05/2020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15/05/2020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15/05/2020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foZrZ0UJ-8" TargetMode="External"/><Relationship Id="rId2" Type="http://schemas.openxmlformats.org/officeDocument/2006/relationships/hyperlink" Target="https://www.youtube.com/watch?v=SeC22-94PMw"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s_WTigyT24" TargetMode="External"/><Relationship Id="rId2" Type="http://schemas.openxmlformats.org/officeDocument/2006/relationships/hyperlink" Target="https://www.youtube.com/watch?v=l2lnt0q4uxY"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058001"/>
          </a:xfrm>
        </p:spPr>
        <p:txBody>
          <a:bodyPr/>
          <a:lstStyle/>
          <a:p>
            <a:r>
              <a:rPr lang="en-GB" dirty="0" smtClean="0">
                <a:latin typeface="SassoonCRInfantMedium" panose="02000603020000020003" pitchFamily="2" charset="0"/>
              </a:rPr>
              <a:t>Friday 15-5-20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119654"/>
          </a:xfrm>
        </p:spPr>
        <p:txBody>
          <a:bodyPr/>
          <a:lstStyle/>
          <a:p>
            <a:r>
              <a:rPr lang="en-GB" sz="2800" dirty="0" smtClean="0">
                <a:latin typeface="SassoonCRInfantMedium" panose="02000603020000020003" pitchFamily="2" charset="0"/>
              </a:rPr>
              <a:t>Good Morning Everyone!</a:t>
            </a:r>
          </a:p>
          <a:p>
            <a:endParaRPr lang="en-GB" sz="2800" dirty="0" smtClean="0">
              <a:latin typeface="SassoonCRInfantMedium" panose="02000603020000020003" pitchFamily="2" charset="0"/>
            </a:endParaRPr>
          </a:p>
          <a:p>
            <a:endParaRPr lang="en-GB" dirty="0"/>
          </a:p>
        </p:txBody>
      </p:sp>
      <p:pic>
        <p:nvPicPr>
          <p:cNvPr id="4" name="Picture 2" descr="C:\Users\marianne.docherty\AppData\Local\Microsoft\Windows\INetCache\IE\M9SR5U1H\minnie_mou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1781175" cy="154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3806237"/>
          </a:xfrm>
        </p:spPr>
        <p:txBody>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your family.</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789" y="3501008"/>
            <a:ext cx="211455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t>Morning Exercise</a:t>
            </a:r>
          </a:p>
          <a:p>
            <a:r>
              <a:rPr lang="en-GB" dirty="0" smtClean="0"/>
              <a:t>Big Maths</a:t>
            </a:r>
          </a:p>
          <a:p>
            <a:r>
              <a:rPr lang="en-GB" dirty="0" err="1" smtClean="0"/>
              <a:t>Sumdog</a:t>
            </a:r>
            <a:r>
              <a:rPr lang="en-GB" dirty="0" smtClean="0"/>
              <a:t> Maths Competition</a:t>
            </a:r>
          </a:p>
          <a:p>
            <a:r>
              <a:rPr lang="en-GB" dirty="0" smtClean="0"/>
              <a:t>Free Writing</a:t>
            </a:r>
          </a:p>
          <a:p>
            <a:r>
              <a:rPr lang="en-GB" dirty="0" smtClean="0"/>
              <a:t>Science/Topic</a:t>
            </a:r>
          </a:p>
          <a:p>
            <a:r>
              <a:rPr lang="en-GB" dirty="0" smtClean="0"/>
              <a:t>Art</a:t>
            </a:r>
          </a:p>
          <a:p>
            <a:r>
              <a:rPr lang="en-GB" dirty="0" smtClean="0"/>
              <a:t>Prayer</a:t>
            </a:r>
          </a:p>
          <a:p>
            <a:pPr marL="0" indent="0">
              <a:buNone/>
            </a:pPr>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t>Try to do some form of exercise to start the day. This could be a walk or run with a family member or a work-out in the house. Check with your parents that it is ok for you to do this.</a:t>
            </a:r>
          </a:p>
          <a:p>
            <a:r>
              <a:rPr lang="en-GB" dirty="0" smtClean="0"/>
              <a:t>Why not join the body coach on Body Coach TV on </a:t>
            </a:r>
            <a:r>
              <a:rPr lang="en-GB" dirty="0" err="1" smtClean="0"/>
              <a:t>Youtube</a:t>
            </a:r>
            <a:r>
              <a:rPr lang="en-GB" dirty="0" smtClean="0"/>
              <a:t> at 9am</a:t>
            </a:r>
            <a:endParaRPr lang="en-GB" dirty="0"/>
          </a:p>
        </p:txBody>
      </p:sp>
      <p:pic>
        <p:nvPicPr>
          <p:cNvPr id="1027" name="Picture 3" descr="C:\Users\marianne.docherty\AppData\Local\Microsoft\Windows\INetCache\IE\59GN6VRP\stretch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06154"/>
            <a:ext cx="1956048" cy="11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Big Maths Beat That</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3946127"/>
          </a:xfrm>
        </p:spPr>
        <p:txBody>
          <a:bodyPr>
            <a:normAutofit fontScale="92500"/>
          </a:bodyPr>
          <a:lstStyle/>
          <a:p>
            <a:r>
              <a:rPr lang="en-GB" dirty="0" smtClean="0">
                <a:latin typeface="SassoonCRInfantMedium" panose="02000603020000020003" pitchFamily="2" charset="0"/>
              </a:rPr>
              <a:t>Use your Big Maths sheets to try and beat your previous score. Please remember to photocopy more sheets. If this is not possible, spare copies are available from the stationery trolley in the school car park [12-1.30pm]</a:t>
            </a:r>
          </a:p>
          <a:p>
            <a:r>
              <a:rPr lang="en-GB" dirty="0" smtClean="0">
                <a:latin typeface="SassoonCRInfantMedium" panose="02000603020000020003" pitchFamily="2" charset="0"/>
              </a:rPr>
              <a:t>Ask someone in your family to time you or if you don’t want to be timed, try to work as quickly as possible to complete your task.</a:t>
            </a:r>
          </a:p>
          <a:p>
            <a:endParaRPr lang="en-GB" dirty="0"/>
          </a:p>
          <a:p>
            <a:pPr marL="0" indent="0">
              <a:buNone/>
            </a:pPr>
            <a:r>
              <a:rPr lang="en-GB" dirty="0" smtClean="0"/>
              <a:t>                                </a:t>
            </a:r>
            <a:endParaRPr lang="en-GB" dirty="0"/>
          </a:p>
        </p:txBody>
      </p:sp>
      <p:pic>
        <p:nvPicPr>
          <p:cNvPr id="1027" name="Picture 3" descr="C:\Users\marianne.docherty\AppData\Local\Microsoft\Windows\INetCache\IE\A932XLRN\220px-Schlagzahluhr_stroke-timer_ST-X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869160"/>
            <a:ext cx="1656184" cy="9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solidFill>
                  <a:srgbClr val="FFC000"/>
                </a:solidFill>
                <a:latin typeface="SassoonCRInfantMedium" panose="02000603020000020003" pitchFamily="2" charset="0"/>
              </a:rPr>
              <a:t>Sumdog</a:t>
            </a:r>
            <a:r>
              <a:rPr lang="en-GB" sz="3600" dirty="0" smtClean="0">
                <a:solidFill>
                  <a:srgbClr val="FFC000"/>
                </a:solidFill>
                <a:latin typeface="SassoonCRInfantMedium" panose="02000603020000020003" pitchFamily="2" charset="0"/>
              </a:rPr>
              <a:t> Maths Competition</a:t>
            </a:r>
            <a:endParaRPr lang="en-GB" sz="3600"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988840"/>
            <a:ext cx="6196405" cy="3734229"/>
          </a:xfrm>
        </p:spPr>
        <p:txBody>
          <a:bodyPr>
            <a:normAutofit fontScale="92500" lnSpcReduction="20000"/>
          </a:bodyPr>
          <a:lstStyle/>
          <a:p>
            <a:pPr marL="0" indent="0">
              <a:buNone/>
            </a:pPr>
            <a:r>
              <a:rPr lang="en-GB" sz="2000" dirty="0" smtClean="0">
                <a:latin typeface="SassoonCRInfantMedium" panose="02000603020000020003" pitchFamily="2" charset="0"/>
              </a:rPr>
              <a:t>Mrs Wilson has entered the whole school </a:t>
            </a:r>
            <a:r>
              <a:rPr lang="en-GB" sz="2000" dirty="0" smtClean="0">
                <a:latin typeface="SassoonCRInfantMedium" panose="02000603020000020003" pitchFamily="2" charset="0"/>
              </a:rPr>
              <a:t>into </a:t>
            </a:r>
            <a:r>
              <a:rPr lang="en-GB" sz="2000" dirty="0" smtClean="0">
                <a:latin typeface="SassoonCRInfantMedium" panose="02000603020000020003" pitchFamily="2" charset="0"/>
              </a:rPr>
              <a:t>the West Lothian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Competition.</a:t>
            </a:r>
          </a:p>
          <a:p>
            <a:pPr marL="0" indent="0">
              <a:buNone/>
            </a:pPr>
            <a:r>
              <a:rPr lang="en-GB" sz="2000" dirty="0" smtClean="0">
                <a:latin typeface="SassoonCRInfantMedium" panose="02000603020000020003" pitchFamily="2" charset="0"/>
              </a:rPr>
              <a:t>We need you to get on to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Maths at any point in the day, to help our class and our school do well.</a:t>
            </a:r>
          </a:p>
          <a:p>
            <a:pPr marL="0" indent="0">
              <a:buNone/>
            </a:pPr>
            <a:r>
              <a:rPr lang="en-GB" sz="2000" dirty="0" smtClean="0">
                <a:latin typeface="SassoonCRInfantMedium" panose="02000603020000020003" pitchFamily="2" charset="0"/>
              </a:rPr>
              <a:t>So, to give us a good start it, I’d like you to do a minimum of 15mins on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Maths this morning</a:t>
            </a:r>
            <a:r>
              <a:rPr lang="en-GB" sz="2000" dirty="0" smtClean="0">
                <a:latin typeface="SassoonCRInfantMedium" panose="02000603020000020003" pitchFamily="2" charset="0"/>
              </a:rPr>
              <a:t>.</a:t>
            </a:r>
          </a:p>
          <a:p>
            <a:pPr marL="0" indent="0">
              <a:buNone/>
            </a:pPr>
            <a:r>
              <a:rPr lang="en-GB" sz="2000" dirty="0" smtClean="0">
                <a:latin typeface="SassoonCRInfantMedium" panose="02000603020000020003" pitchFamily="2" charset="0"/>
              </a:rPr>
              <a:t>The more correct answers you get, the more points you score. The competition ends on 21</a:t>
            </a:r>
            <a:r>
              <a:rPr lang="en-GB" sz="2000" baseline="30000" dirty="0" smtClean="0">
                <a:latin typeface="SassoonCRInfantMedium" panose="02000603020000020003" pitchFamily="2" charset="0"/>
              </a:rPr>
              <a:t>st</a:t>
            </a:r>
            <a:r>
              <a:rPr lang="en-GB" sz="2000" dirty="0" smtClean="0">
                <a:latin typeface="SassoonCRInfantMedium" panose="02000603020000020003" pitchFamily="2" charset="0"/>
              </a:rPr>
              <a:t> May at 8pm.</a:t>
            </a:r>
            <a:endParaRPr lang="en-GB" sz="2000" dirty="0" smtClean="0">
              <a:latin typeface="SassoonCRInfantMedium" panose="02000603020000020003" pitchFamily="2" charset="0"/>
            </a:endParaRPr>
          </a:p>
          <a:p>
            <a:pPr marL="0" indent="0">
              <a:buNone/>
            </a:pPr>
            <a:r>
              <a:rPr lang="en-GB" sz="2000" dirty="0" smtClean="0">
                <a:latin typeface="SassoonCRInfantMedium" panose="02000603020000020003" pitchFamily="2" charset="0"/>
              </a:rPr>
              <a:t>For full details on the rules of the competition please see the attached information sheet.</a:t>
            </a:r>
          </a:p>
          <a:p>
            <a:pPr marL="0" indent="0">
              <a:buNone/>
            </a:pPr>
            <a:endParaRPr lang="en-GB" sz="2000" dirty="0">
              <a:latin typeface="SassoonCRInfantMedium" panose="02000603020000020003" pitchFamily="2" charset="0"/>
            </a:endParaRPr>
          </a:p>
          <a:p>
            <a:pPr marL="0" indent="0">
              <a:buNone/>
            </a:pPr>
            <a:r>
              <a:rPr lang="en-GB" sz="3200" dirty="0" smtClean="0">
                <a:solidFill>
                  <a:srgbClr val="FF0000"/>
                </a:solidFill>
                <a:latin typeface="SassoonCRInfantMedium" panose="02000603020000020003" pitchFamily="2" charset="0"/>
              </a:rPr>
              <a:t>     </a:t>
            </a:r>
            <a:r>
              <a:rPr lang="en-GB" sz="3200" dirty="0" smtClean="0">
                <a:solidFill>
                  <a:srgbClr val="FF0000"/>
                </a:solidFill>
                <a:latin typeface="SassoonCRInfantMedium" panose="02000603020000020003" pitchFamily="2" charset="0"/>
              </a:rPr>
              <a:t>   Go </a:t>
            </a:r>
            <a:r>
              <a:rPr lang="en-GB" sz="3200" dirty="0" smtClean="0">
                <a:solidFill>
                  <a:srgbClr val="FF0000"/>
                </a:solidFill>
                <a:latin typeface="SassoonCRInfantMedium" panose="02000603020000020003" pitchFamily="2" charset="0"/>
              </a:rPr>
              <a:t>Team St Anthony’s!!!</a:t>
            </a:r>
            <a:endParaRPr lang="en-GB" sz="3200" dirty="0">
              <a:solidFill>
                <a:srgbClr val="FF0000"/>
              </a:solidFill>
              <a:latin typeface="SassoonCRInfantMedium" panose="02000603020000020003" pitchFamily="2" charset="0"/>
            </a:endParaRPr>
          </a:p>
        </p:txBody>
      </p:sp>
      <p:pic>
        <p:nvPicPr>
          <p:cNvPr id="1026" name="Picture 2" descr="C:\Users\marianne.docherty\AppData\Local\Microsoft\Windows\INetCache\IE\HP17TGP7\gold_medal_PNG5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5" y="4725144"/>
            <a:ext cx="864096" cy="8367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PD7VUD0M\trophy-153395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758533"/>
            <a:ext cx="1199976" cy="91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SassoonCRInfantMedium" panose="02000603020000020003" pitchFamily="2" charset="0"/>
              </a:rPr>
              <a:t>Free Writing</a:t>
            </a:r>
            <a:endParaRPr lang="en-GB" sz="2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104456"/>
          </a:xfrm>
        </p:spPr>
        <p:txBody>
          <a:bodyPr/>
          <a:lstStyle/>
          <a:p>
            <a:r>
              <a:rPr lang="en-GB" dirty="0" smtClean="0"/>
              <a:t>Use your free writing jotter or spare paper to write something of your choice.</a:t>
            </a:r>
          </a:p>
          <a:p>
            <a:r>
              <a:rPr lang="en-GB" dirty="0" smtClean="0"/>
              <a:t>This can be a comic strip, an adventure story, a diary entry, a letter, a murder- mystery,  a recipe, a recount of </a:t>
            </a:r>
            <a:r>
              <a:rPr lang="en-GB" dirty="0"/>
              <a:t>a</a:t>
            </a:r>
            <a:r>
              <a:rPr lang="en-GB" dirty="0" smtClean="0"/>
              <a:t> favourite time or memory , a poem or a limerick. The list is endless!</a:t>
            </a:r>
          </a:p>
          <a:p>
            <a:pPr marL="0" indent="0">
              <a:buNone/>
            </a:pPr>
            <a:r>
              <a:rPr lang="en-GB" dirty="0" smtClean="0"/>
              <a:t>                                   </a:t>
            </a:r>
          </a:p>
          <a:p>
            <a:endParaRPr lang="en-GB" dirty="0"/>
          </a:p>
        </p:txBody>
      </p:sp>
      <p:pic>
        <p:nvPicPr>
          <p:cNvPr id="2051" name="Picture 3" descr="C:\Users\marianne.docherty\AppData\Local\Microsoft\Windows\INetCache\IE\A932XLRN\newspaper-151438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899" y="4509118"/>
            <a:ext cx="2880320" cy="1368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anne.docherty\AppData\Local\Microsoft\Windows\INetCache\IE\59GN6VRP\2475835909_1caef515d2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617129"/>
            <a:ext cx="2016224" cy="115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0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Topic/Science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628801"/>
            <a:ext cx="6196405" cy="4032448"/>
          </a:xfrm>
        </p:spPr>
        <p:txBody>
          <a:bodyPr>
            <a:normAutofit lnSpcReduction="10000"/>
          </a:bodyPr>
          <a:lstStyle/>
          <a:p>
            <a:endParaRPr lang="en-GB" dirty="0" smtClean="0">
              <a:latin typeface="SassoonCRInfantMedium" panose="02000603020000020003" pitchFamily="2" charset="0"/>
            </a:endParaRPr>
          </a:p>
          <a:p>
            <a:r>
              <a:rPr lang="en-GB" dirty="0" smtClean="0">
                <a:latin typeface="SassoonCRInfantMedium" panose="02000603020000020003" pitchFamily="2" charset="0"/>
              </a:rPr>
              <a:t>Today, we’re going to learn about planets known as the gas giants in our solar system.</a:t>
            </a:r>
          </a:p>
          <a:p>
            <a:r>
              <a:rPr lang="en-GB" dirty="0" smtClean="0">
                <a:latin typeface="SassoonCRInfantMedium" panose="02000603020000020003" pitchFamily="2" charset="0"/>
              </a:rPr>
              <a:t>Watch the following clip:-</a:t>
            </a:r>
          </a:p>
          <a:p>
            <a:r>
              <a:rPr lang="en-GB" dirty="0">
                <a:hlinkClick r:id="rId2"/>
              </a:rPr>
              <a:t>https://www.youtube.com/watch?v=SeC22-94PMw</a:t>
            </a:r>
            <a:endParaRPr lang="en-GB" dirty="0" smtClean="0"/>
          </a:p>
          <a:p>
            <a:r>
              <a:rPr lang="en-GB" dirty="0" smtClean="0">
                <a:latin typeface="SassoonCRInfantMedium" panose="02000603020000020003" pitchFamily="2" charset="0"/>
              </a:rPr>
              <a:t>Your task is to create a fact sheet about one of the gas giants. Your fact sheet should have a picture of your planet and 5 interesting facts.</a:t>
            </a:r>
          </a:p>
          <a:p>
            <a:pPr marL="0" indent="0">
              <a:buNone/>
            </a:pPr>
            <a:endParaRPr lang="en-GB" dirty="0" smtClean="0">
              <a:latin typeface="SassoonCRInfantMedium" panose="02000603020000020003" pitchFamily="2" charset="0"/>
            </a:endParaRPr>
          </a:p>
          <a:p>
            <a:endParaRPr lang="en-GB" dirty="0">
              <a:latin typeface="SassoonCRInfantMedium" panose="02000603020000020003" pitchFamily="2" charset="0"/>
              <a:hlinkClick r:id="rId3"/>
            </a:endParaRPr>
          </a:p>
          <a:p>
            <a:endParaRPr lang="en-GB" dirty="0">
              <a:hlinkClick r:id="rId3"/>
            </a:endParaRPr>
          </a:p>
        </p:txBody>
      </p:sp>
      <p:pic>
        <p:nvPicPr>
          <p:cNvPr id="1026" name="Picture 2" descr="C:\Users\marianne.docherty\AppData\Local\Microsoft\Windows\INetCache\IE\A932XLRN\the_solar_system_by_valiantpenguin-d80c40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901119"/>
            <a:ext cx="1440160" cy="8840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M1OIXKJY\solarsyste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2999" y="935292"/>
            <a:ext cx="1259632" cy="81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51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7030A0"/>
                </a:solidFill>
                <a:latin typeface="SassoonCRInfantMedium" panose="02000603020000020003" pitchFamily="2" charset="0"/>
              </a:rPr>
              <a:t>Art</a:t>
            </a:r>
            <a:endParaRPr lang="en-GB" u="sng" dirty="0">
              <a:solidFill>
                <a:srgbClr val="7030A0"/>
              </a:solidFill>
              <a:latin typeface="SassoonCRInfantMedium" panose="02000603020000020003" pitchFamily="2" charset="0"/>
            </a:endParaRPr>
          </a:p>
        </p:txBody>
      </p:sp>
      <p:sp>
        <p:nvSpPr>
          <p:cNvPr id="3" name="Content Placeholder 2"/>
          <p:cNvSpPr>
            <a:spLocks noGrp="1"/>
          </p:cNvSpPr>
          <p:nvPr>
            <p:ph idx="1"/>
          </p:nvPr>
        </p:nvSpPr>
        <p:spPr>
          <a:xfrm>
            <a:off x="1475656" y="1889448"/>
            <a:ext cx="6408712" cy="3699792"/>
          </a:xfrm>
        </p:spPr>
        <p:txBody>
          <a:bodyPr>
            <a:noAutofit/>
          </a:bodyPr>
          <a:lstStyle/>
          <a:p>
            <a:r>
              <a:rPr lang="en-GB" sz="1700" dirty="0" smtClean="0">
                <a:latin typeface="SassoonCRInfantMedium" panose="02000603020000020003" pitchFamily="2" charset="0"/>
              </a:rPr>
              <a:t>Today your task is to make a landmark of Paris. You can make it from any material you like e.g. you can draw it or build it from </a:t>
            </a:r>
            <a:r>
              <a:rPr lang="en-GB" sz="1700" dirty="0" err="1" smtClean="0">
                <a:latin typeface="SassoonCRInfantMedium" panose="02000603020000020003" pitchFamily="2" charset="0"/>
              </a:rPr>
              <a:t>lego</a:t>
            </a:r>
            <a:r>
              <a:rPr lang="en-GB" sz="1700" dirty="0" smtClean="0">
                <a:latin typeface="SassoonCRInfantMedium" panose="02000603020000020003" pitchFamily="2" charset="0"/>
              </a:rPr>
              <a:t> or use boxes, or paints or spaghetti.</a:t>
            </a:r>
          </a:p>
          <a:p>
            <a:r>
              <a:rPr lang="en-GB" sz="1700" dirty="0" smtClean="0">
                <a:latin typeface="SassoonCRInfantMedium" panose="02000603020000020003" pitchFamily="2" charset="0"/>
              </a:rPr>
              <a:t>If you would like to draw the Eiffel Tower, please watch the following videos:- </a:t>
            </a:r>
          </a:p>
          <a:p>
            <a:pPr marL="0" indent="0">
              <a:buNone/>
            </a:pPr>
            <a:r>
              <a:rPr lang="en-GB" sz="1800" dirty="0">
                <a:hlinkClick r:id="rId2"/>
              </a:rPr>
              <a:t>https://</a:t>
            </a:r>
            <a:r>
              <a:rPr lang="en-GB" sz="1800" dirty="0" smtClean="0">
                <a:hlinkClick r:id="rId2"/>
              </a:rPr>
              <a:t>www.youtube.com/watch?v=l2lnt0q4uxY</a:t>
            </a:r>
            <a:endParaRPr lang="en-GB" sz="1800" dirty="0" smtClean="0"/>
          </a:p>
          <a:p>
            <a:pPr marL="0" indent="0">
              <a:buNone/>
            </a:pPr>
            <a:r>
              <a:rPr lang="en-GB" sz="1800" dirty="0">
                <a:hlinkClick r:id="rId3"/>
              </a:rPr>
              <a:t>https://</a:t>
            </a:r>
            <a:r>
              <a:rPr lang="en-GB" sz="1800" dirty="0" smtClean="0">
                <a:hlinkClick r:id="rId3"/>
              </a:rPr>
              <a:t>www.youtube.com/watch?v=Vs_WTigyT24</a:t>
            </a:r>
            <a:endParaRPr lang="en-GB" sz="1800" dirty="0" smtClean="0"/>
          </a:p>
          <a:p>
            <a:pPr marL="0" indent="0">
              <a:buNone/>
            </a:pPr>
            <a:endParaRPr lang="en-GB" sz="1700" dirty="0" smtClean="0">
              <a:latin typeface="SassoonCRInfantMedium" panose="02000603020000020003" pitchFamily="2" charset="0"/>
            </a:endParaRPr>
          </a:p>
          <a:p>
            <a:pPr marL="0" indent="0">
              <a:buNone/>
            </a:pPr>
            <a:r>
              <a:rPr lang="en-GB" sz="1700" dirty="0" smtClean="0">
                <a:latin typeface="SassoonCRInfantMedium" panose="02000603020000020003" pitchFamily="2" charset="0"/>
              </a:rPr>
              <a:t>It would be great if you could post a picture of your finished creation on Teams</a:t>
            </a:r>
            <a:r>
              <a:rPr lang="en-GB" sz="1700" dirty="0">
                <a:latin typeface="SassoonCRInfantMedium" panose="02000603020000020003" pitchFamily="2" charset="0"/>
              </a:rPr>
              <a:t> </a:t>
            </a:r>
            <a:r>
              <a:rPr lang="en-GB" sz="1700" dirty="0" smtClean="0">
                <a:latin typeface="SassoonCRInfantMedium" panose="02000603020000020003" pitchFamily="2" charset="0"/>
              </a:rPr>
              <a:t>for everyone to see. </a:t>
            </a:r>
          </a:p>
          <a:p>
            <a:pPr marL="0" indent="0">
              <a:buNone/>
            </a:pPr>
            <a:r>
              <a:rPr lang="en-GB" sz="1700" dirty="0" smtClean="0">
                <a:latin typeface="SassoonCRInfantMedium" panose="02000603020000020003" pitchFamily="2" charset="0"/>
              </a:rPr>
              <a:t>Bonne chance!</a:t>
            </a:r>
          </a:p>
          <a:p>
            <a:pPr marL="0" indent="0">
              <a:buNone/>
            </a:pPr>
            <a:endParaRPr lang="en-GB" sz="1700" dirty="0" smtClean="0">
              <a:latin typeface="SassoonCRInfantMedium" panose="02000603020000020003" pitchFamily="2" charset="0"/>
            </a:endParaRPr>
          </a:p>
          <a:p>
            <a:pPr marL="0" indent="0">
              <a:buNone/>
            </a:pPr>
            <a:r>
              <a:rPr lang="en-GB" sz="1700" dirty="0">
                <a:latin typeface="SassoonCRInfantMedium" panose="02000603020000020003" pitchFamily="2" charset="0"/>
              </a:rPr>
              <a:t> </a:t>
            </a:r>
            <a:endParaRPr lang="en-GB" sz="1700" dirty="0" smtClean="0">
              <a:latin typeface="SassoonCRInfantMedium" panose="02000603020000020003" pitchFamily="2" charset="0"/>
            </a:endParaRPr>
          </a:p>
          <a:p>
            <a:pPr marL="0" indent="0">
              <a:buNone/>
            </a:pPr>
            <a:r>
              <a:rPr lang="en-GB" sz="1800" dirty="0">
                <a:latin typeface="SassoonCRInfantMedium" panose="02000603020000020003" pitchFamily="2" charset="0"/>
              </a:rPr>
              <a:t> </a:t>
            </a:r>
            <a:r>
              <a:rPr lang="en-GB" sz="1800" dirty="0" smtClean="0">
                <a:latin typeface="SassoonCRInfantMedium" panose="02000603020000020003" pitchFamily="2" charset="0"/>
              </a:rPr>
              <a:t>                              </a:t>
            </a:r>
          </a:p>
          <a:p>
            <a:pPr marL="0" indent="0">
              <a:buNone/>
            </a:pPr>
            <a:endParaRPr lang="en-GB" sz="1800" dirty="0">
              <a:latin typeface="SassoonCRInfantMedium" panose="02000603020000020003" pitchFamily="2" charset="0"/>
            </a:endParaRPr>
          </a:p>
        </p:txBody>
      </p:sp>
      <p:pic>
        <p:nvPicPr>
          <p:cNvPr id="2050" name="Picture 2" descr="C:\Users\marianne.docherty\AppData\Local\Microsoft\Windows\INetCache\IE\M1OIXKJY\Eiffel_Tower_200510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402" y="836712"/>
            <a:ext cx="115212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VPM0XAD3\1200px-Le_sacre_coeur_(paris_-_franc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836712"/>
            <a:ext cx="1133372"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13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completing all your French themed activities this week. I really hope you get to visit Paris at some point in the future.</a:t>
            </a:r>
            <a:endParaRPr lang="en-GB" dirty="0" smtClean="0"/>
          </a:p>
          <a:p>
            <a:endParaRPr lang="en-GB" dirty="0"/>
          </a:p>
          <a:p>
            <a:endParaRPr lang="en-GB" dirty="0"/>
          </a:p>
        </p:txBody>
      </p:sp>
      <p:pic>
        <p:nvPicPr>
          <p:cNvPr id="3074" name="Picture 2" descr="C:\Users\marianne.docherty\AppData\Local\Microsoft\Windows\INetCache\IE\HP17TGP7\unnam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755388"/>
            <a:ext cx="2025204" cy="15567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IKH0WW8E\275px-Paris_mont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56992"/>
            <a:ext cx="2376264" cy="1955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rianne.docherty\AppData\Local\Microsoft\Windows\INetCache\IE\M1OIXKJY\1200px-Eiffel_Tower_Paris_honor_our_victims_(227071992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944410"/>
            <a:ext cx="981000" cy="97242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anne.docherty\AppData\Local\Microsoft\Windows\INetCache\IE\5CCDLJ2D\14125-silhouette-of-france-with-flag-color-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6909" y="919350"/>
            <a:ext cx="1103403" cy="99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643</TotalTime>
  <Words>527</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Friday 15-5-20</vt:lpstr>
      <vt:lpstr>Today’s Timetable</vt:lpstr>
      <vt:lpstr>Daily Exercise</vt:lpstr>
      <vt:lpstr>Big Maths Beat That</vt:lpstr>
      <vt:lpstr>Sumdog Maths Competition</vt:lpstr>
      <vt:lpstr>Free Writing</vt:lpstr>
      <vt:lpstr>Topic/Science </vt:lpstr>
      <vt:lpstr>Art</vt:lpstr>
      <vt:lpstr>Well done!</vt:lpstr>
      <vt:lpstr>A prayer to end our day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56</cp:revision>
  <dcterms:created xsi:type="dcterms:W3CDTF">2020-03-23T22:24:08Z</dcterms:created>
  <dcterms:modified xsi:type="dcterms:W3CDTF">2020-05-14T23:36:34Z</dcterms:modified>
</cp:coreProperties>
</file>