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1" r:id="rId6"/>
    <p:sldId id="262" r:id="rId7"/>
    <p:sldId id="260"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5/14/2020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5/14/2020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5/14/2020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5/14/2020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5/14/2020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5/14/2020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5/14/2020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5/14/2020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5/14/2020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Na1rzigYlSU"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Friday 15</a:t>
            </a:r>
            <a:r>
              <a:rPr lang="en-GB" baseline="30000" dirty="0" smtClean="0"/>
              <a:t>th</a:t>
            </a:r>
            <a:r>
              <a:rPr lang="en-GB" dirty="0" smtClean="0"/>
              <a:t> May</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35754506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Time table</a:t>
            </a:r>
            <a:endParaRPr lang="en-GB" dirty="0"/>
          </a:p>
        </p:txBody>
      </p:sp>
      <p:sp>
        <p:nvSpPr>
          <p:cNvPr id="3" name="Content Placeholder 2"/>
          <p:cNvSpPr>
            <a:spLocks noGrp="1"/>
          </p:cNvSpPr>
          <p:nvPr>
            <p:ph idx="1"/>
          </p:nvPr>
        </p:nvSpPr>
        <p:spPr/>
        <p:txBody>
          <a:bodyPr/>
          <a:lstStyle/>
          <a:p>
            <a:r>
              <a:rPr lang="en-GB" dirty="0" smtClean="0"/>
              <a:t>French</a:t>
            </a:r>
          </a:p>
          <a:p>
            <a:r>
              <a:rPr lang="en-GB" dirty="0" smtClean="0"/>
              <a:t>Daily exercise</a:t>
            </a:r>
          </a:p>
          <a:p>
            <a:r>
              <a:rPr lang="en-GB" dirty="0" smtClean="0"/>
              <a:t>Reading</a:t>
            </a:r>
          </a:p>
          <a:p>
            <a:r>
              <a:rPr lang="en-GB" dirty="0" smtClean="0"/>
              <a:t>Maths</a:t>
            </a:r>
          </a:p>
          <a:p>
            <a:r>
              <a:rPr lang="en-GB" dirty="0" smtClean="0"/>
              <a:t>Health and wellbeing</a:t>
            </a:r>
          </a:p>
        </p:txBody>
      </p:sp>
    </p:spTree>
    <p:extLst>
      <p:ext uri="{BB962C8B-B14F-4D97-AF65-F5344CB8AC3E}">
        <p14:creationId xmlns:p14="http://schemas.microsoft.com/office/powerpoint/2010/main" val="3240297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French</a:t>
            </a:r>
            <a:endParaRPr lang="en-GB" dirty="0"/>
          </a:p>
        </p:txBody>
      </p:sp>
      <p:sp>
        <p:nvSpPr>
          <p:cNvPr id="3" name="Content Placeholder 2"/>
          <p:cNvSpPr>
            <a:spLocks noGrp="1"/>
          </p:cNvSpPr>
          <p:nvPr>
            <p:ph idx="1"/>
          </p:nvPr>
        </p:nvSpPr>
        <p:spPr>
          <a:xfrm>
            <a:off x="1371600" y="1423851"/>
            <a:ext cx="9601200" cy="4443549"/>
          </a:xfrm>
        </p:spPr>
        <p:txBody>
          <a:bodyPr>
            <a:normAutofit fontScale="70000" lnSpcReduction="20000"/>
          </a:bodyPr>
          <a:lstStyle/>
          <a:p>
            <a:r>
              <a:rPr lang="en-GB" dirty="0" smtClean="0"/>
              <a:t>Can you create a French Suitcase. Imagine you are going away for a week, what would you need to take with you? Draw a suit case and write on it what would be coming with you.</a:t>
            </a:r>
          </a:p>
          <a:p>
            <a:pPr fontAlgn="base"/>
            <a:r>
              <a:rPr lang="fr-FR" dirty="0" err="1"/>
              <a:t>Trousers</a:t>
            </a:r>
            <a:r>
              <a:rPr lang="fr-FR" dirty="0"/>
              <a:t> - le pantalon</a:t>
            </a:r>
          </a:p>
          <a:p>
            <a:pPr fontAlgn="base"/>
            <a:r>
              <a:rPr lang="fr-FR" dirty="0" smtClean="0"/>
              <a:t>A </a:t>
            </a:r>
            <a:r>
              <a:rPr lang="fr-FR" dirty="0" err="1" smtClean="0"/>
              <a:t>Shirt</a:t>
            </a:r>
            <a:r>
              <a:rPr lang="fr-FR" dirty="0" smtClean="0"/>
              <a:t> </a:t>
            </a:r>
            <a:r>
              <a:rPr lang="fr-FR" dirty="0"/>
              <a:t>- une chemise</a:t>
            </a:r>
          </a:p>
          <a:p>
            <a:pPr fontAlgn="base"/>
            <a:r>
              <a:rPr lang="fr-FR" dirty="0" smtClean="0"/>
              <a:t>A </a:t>
            </a:r>
            <a:r>
              <a:rPr lang="fr-FR" dirty="0" err="1" smtClean="0"/>
              <a:t>dress</a:t>
            </a:r>
            <a:r>
              <a:rPr lang="fr-FR" dirty="0" smtClean="0"/>
              <a:t> </a:t>
            </a:r>
            <a:r>
              <a:rPr lang="fr-FR" dirty="0"/>
              <a:t>- une robe</a:t>
            </a:r>
          </a:p>
          <a:p>
            <a:pPr fontAlgn="base"/>
            <a:r>
              <a:rPr lang="fr-FR" dirty="0" err="1"/>
              <a:t>S</a:t>
            </a:r>
            <a:r>
              <a:rPr lang="fr-FR" dirty="0" err="1" smtClean="0"/>
              <a:t>andals</a:t>
            </a:r>
            <a:r>
              <a:rPr lang="fr-FR" dirty="0" smtClean="0"/>
              <a:t> </a:t>
            </a:r>
            <a:r>
              <a:rPr lang="fr-FR" dirty="0"/>
              <a:t>- les sandales</a:t>
            </a:r>
          </a:p>
          <a:p>
            <a:pPr fontAlgn="base"/>
            <a:r>
              <a:rPr lang="fr-FR" dirty="0"/>
              <a:t>H</a:t>
            </a:r>
            <a:r>
              <a:rPr lang="fr-FR" dirty="0" smtClean="0"/>
              <a:t>at </a:t>
            </a:r>
            <a:r>
              <a:rPr lang="fr-FR" dirty="0"/>
              <a:t>- un chapeau</a:t>
            </a:r>
          </a:p>
          <a:p>
            <a:pPr fontAlgn="base"/>
            <a:r>
              <a:rPr lang="fr-FR" dirty="0"/>
              <a:t>cap - une casquette</a:t>
            </a:r>
          </a:p>
          <a:p>
            <a:pPr fontAlgn="base"/>
            <a:r>
              <a:rPr lang="fr-FR" dirty="0" err="1"/>
              <a:t>T</a:t>
            </a:r>
            <a:r>
              <a:rPr lang="fr-FR" dirty="0" err="1" smtClean="0"/>
              <a:t>rainers</a:t>
            </a:r>
            <a:r>
              <a:rPr lang="fr-FR" dirty="0" smtClean="0"/>
              <a:t> </a:t>
            </a:r>
            <a:r>
              <a:rPr lang="fr-FR" dirty="0"/>
              <a:t>- des tennis</a:t>
            </a:r>
          </a:p>
          <a:p>
            <a:pPr fontAlgn="base"/>
            <a:r>
              <a:rPr lang="fr-FR" dirty="0"/>
              <a:t>B</a:t>
            </a:r>
            <a:r>
              <a:rPr lang="fr-FR" dirty="0" smtClean="0"/>
              <a:t>each </a:t>
            </a:r>
            <a:r>
              <a:rPr lang="fr-FR" dirty="0" err="1" smtClean="0"/>
              <a:t>Towel</a:t>
            </a:r>
            <a:r>
              <a:rPr lang="fr-FR" dirty="0" smtClean="0"/>
              <a:t> </a:t>
            </a:r>
            <a:r>
              <a:rPr lang="fr-FR" dirty="0"/>
              <a:t>- une serviette de </a:t>
            </a:r>
            <a:r>
              <a:rPr lang="fr-FR" dirty="0" smtClean="0"/>
              <a:t>plage</a:t>
            </a:r>
          </a:p>
          <a:p>
            <a:pPr fontAlgn="base"/>
            <a:r>
              <a:rPr lang="fr-FR" dirty="0" smtClean="0"/>
              <a:t>Jeans – un jean</a:t>
            </a:r>
          </a:p>
          <a:p>
            <a:pPr fontAlgn="base"/>
            <a:r>
              <a:rPr lang="fr-FR" dirty="0" smtClean="0"/>
              <a:t>T-Shirt – un tee </a:t>
            </a:r>
            <a:r>
              <a:rPr lang="fr-FR" dirty="0" err="1" smtClean="0"/>
              <a:t>shirt</a:t>
            </a:r>
            <a:endParaRPr lang="fr-FR" dirty="0" smtClean="0"/>
          </a:p>
          <a:p>
            <a:pPr fontAlgn="base"/>
            <a:r>
              <a:rPr lang="fr-FR" dirty="0" err="1" smtClean="0"/>
              <a:t>Bathing</a:t>
            </a:r>
            <a:r>
              <a:rPr lang="fr-FR" dirty="0" smtClean="0"/>
              <a:t> suit – un maillot de bain</a:t>
            </a:r>
          </a:p>
          <a:p>
            <a:pPr fontAlgn="base"/>
            <a:r>
              <a:rPr lang="fr-FR" dirty="0" smtClean="0"/>
              <a:t>Shorts – un short</a:t>
            </a:r>
          </a:p>
          <a:p>
            <a:pPr fontAlgn="base"/>
            <a:r>
              <a:rPr lang="fr-FR" dirty="0" smtClean="0"/>
              <a:t>Pyjamas – un pyjama</a:t>
            </a:r>
          </a:p>
        </p:txBody>
      </p:sp>
    </p:spTree>
    <p:extLst>
      <p:ext uri="{BB962C8B-B14F-4D97-AF65-F5344CB8AC3E}">
        <p14:creationId xmlns:p14="http://schemas.microsoft.com/office/powerpoint/2010/main" val="20032241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Daily exercise</a:t>
            </a:r>
            <a:endParaRPr lang="en-GB" dirty="0"/>
          </a:p>
        </p:txBody>
      </p:sp>
      <p:sp>
        <p:nvSpPr>
          <p:cNvPr id="3" name="Content Placeholder 2"/>
          <p:cNvSpPr>
            <a:spLocks noGrp="1"/>
          </p:cNvSpPr>
          <p:nvPr>
            <p:ph idx="1"/>
          </p:nvPr>
        </p:nvSpPr>
        <p:spPr/>
        <p:txBody>
          <a:bodyPr/>
          <a:lstStyle/>
          <a:p>
            <a:r>
              <a:rPr lang="en-GB" dirty="0"/>
              <a:t>I am learning to move our body well, exploring how to manage and control it, finding out how to use and share space.</a:t>
            </a:r>
          </a:p>
          <a:p>
            <a:r>
              <a:rPr lang="en-GB" dirty="0"/>
              <a:t>I have been going out a daily walk to look at the new plants growing. If you can get outside for some fresh air that would be great. Remember to only do this if it is okay with parents. If not I have attached below the link to Joe Wicks workouts. I have been trying these myself at home!</a:t>
            </a:r>
          </a:p>
          <a:p>
            <a:r>
              <a:rPr lang="en-GB" dirty="0">
                <a:hlinkClick r:id="rId2"/>
              </a:rPr>
              <a:t>https://www.youtube.com/watch?v=Na1rzigYlSU</a:t>
            </a:r>
            <a:r>
              <a:rPr lang="en-GB" dirty="0"/>
              <a:t>  </a:t>
            </a:r>
          </a:p>
          <a:p>
            <a:endParaRPr lang="en-GB" dirty="0"/>
          </a:p>
        </p:txBody>
      </p:sp>
    </p:spTree>
    <p:extLst>
      <p:ext uri="{BB962C8B-B14F-4D97-AF65-F5344CB8AC3E}">
        <p14:creationId xmlns:p14="http://schemas.microsoft.com/office/powerpoint/2010/main" val="380655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Reading</a:t>
            </a:r>
            <a:endParaRPr lang="en-GB" dirty="0"/>
          </a:p>
        </p:txBody>
      </p:sp>
      <p:sp>
        <p:nvSpPr>
          <p:cNvPr id="3" name="Content Placeholder 2"/>
          <p:cNvSpPr>
            <a:spLocks noGrp="1"/>
          </p:cNvSpPr>
          <p:nvPr>
            <p:ph idx="1"/>
          </p:nvPr>
        </p:nvSpPr>
        <p:spPr/>
        <p:txBody>
          <a:bodyPr/>
          <a:lstStyle/>
          <a:p>
            <a:r>
              <a:rPr lang="en-GB" dirty="0" smtClean="0"/>
              <a:t>I am learning to decipher the meaning of a word from a piece of text.</a:t>
            </a:r>
          </a:p>
          <a:p>
            <a:r>
              <a:rPr lang="en-GB" dirty="0" smtClean="0"/>
              <a:t>Read the next chapter in your book from home. Choose 6 tricky words from the text and write what you think it means, what someone else thinks and then check in a dictionary.</a:t>
            </a:r>
          </a:p>
          <a:p>
            <a:r>
              <a:rPr lang="en-GB" dirty="0" smtClean="0"/>
              <a:t>If you do not have a dictionary at home, you can use an online one.</a:t>
            </a:r>
            <a:endParaRPr lang="en-GB" dirty="0"/>
          </a:p>
        </p:txBody>
      </p:sp>
    </p:spTree>
    <p:extLst>
      <p:ext uri="{BB962C8B-B14F-4D97-AF65-F5344CB8AC3E}">
        <p14:creationId xmlns:p14="http://schemas.microsoft.com/office/powerpoint/2010/main" val="620110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Maths Quiz</a:t>
            </a:r>
            <a:endParaRPr lang="en-GB" dirty="0"/>
          </a:p>
        </p:txBody>
      </p:sp>
      <p:sp>
        <p:nvSpPr>
          <p:cNvPr id="3" name="Content Placeholder 2"/>
          <p:cNvSpPr>
            <a:spLocks noGrp="1"/>
          </p:cNvSpPr>
          <p:nvPr>
            <p:ph idx="1"/>
          </p:nvPr>
        </p:nvSpPr>
        <p:spPr/>
        <p:txBody>
          <a:bodyPr/>
          <a:lstStyle/>
          <a:p>
            <a:r>
              <a:rPr lang="en-GB" dirty="0" smtClean="0"/>
              <a:t>Choose one of the colours to complete from the attached quiz</a:t>
            </a:r>
            <a:r>
              <a:rPr lang="en-GB" dirty="0" smtClean="0"/>
              <a:t>.</a:t>
            </a:r>
          </a:p>
          <a:p>
            <a:endParaRPr lang="en-GB" dirty="0"/>
          </a:p>
          <a:p>
            <a:r>
              <a:rPr lang="en-GB" dirty="0" smtClean="0"/>
              <a:t>Mrs Wilson has entered us in a competition on </a:t>
            </a:r>
            <a:r>
              <a:rPr lang="en-GB" dirty="0" err="1" smtClean="0"/>
              <a:t>Sumdog</a:t>
            </a:r>
            <a:r>
              <a:rPr lang="en-GB" dirty="0" smtClean="0"/>
              <a:t> for the whole of West Lothian. It starts this morning and is running till the 21</a:t>
            </a:r>
            <a:r>
              <a:rPr lang="en-GB" baseline="30000" dirty="0" smtClean="0"/>
              <a:t>st</a:t>
            </a:r>
            <a:r>
              <a:rPr lang="en-GB" dirty="0" smtClean="0"/>
              <a:t> of May. If you want to take part try and complete </a:t>
            </a:r>
            <a:r>
              <a:rPr lang="en-GB" smtClean="0"/>
              <a:t>20 minutes a day.</a:t>
            </a:r>
            <a:endParaRPr lang="en-GB" dirty="0"/>
          </a:p>
        </p:txBody>
      </p:sp>
    </p:spTree>
    <p:extLst>
      <p:ext uri="{BB962C8B-B14F-4D97-AF65-F5344CB8AC3E}">
        <p14:creationId xmlns:p14="http://schemas.microsoft.com/office/powerpoint/2010/main" val="7163380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Health and wellbeing</a:t>
            </a:r>
            <a:endParaRPr lang="en-GB" dirty="0"/>
          </a:p>
        </p:txBody>
      </p:sp>
      <p:sp>
        <p:nvSpPr>
          <p:cNvPr id="3" name="Content Placeholder 2"/>
          <p:cNvSpPr>
            <a:spLocks noGrp="1"/>
          </p:cNvSpPr>
          <p:nvPr>
            <p:ph idx="1"/>
          </p:nvPr>
        </p:nvSpPr>
        <p:spPr/>
        <p:txBody>
          <a:bodyPr/>
          <a:lstStyle/>
          <a:p>
            <a:r>
              <a:rPr lang="en-GB" dirty="0" smtClean="0"/>
              <a:t>I am learning about what my body needs to be healthy.</a:t>
            </a:r>
          </a:p>
          <a:p>
            <a:r>
              <a:rPr lang="en-GB" dirty="0"/>
              <a:t>Sleep Quiz: find out what the recommended hours sleep is for your age. Find out which living thing needs most sleep. How much sleep your favourite animals need? </a:t>
            </a:r>
            <a:r>
              <a:rPr lang="en-GB"/>
              <a:t>Test your family/ classmates on Teams!</a:t>
            </a:r>
            <a:endParaRPr lang="en-GB" dirty="0"/>
          </a:p>
        </p:txBody>
      </p:sp>
    </p:spTree>
    <p:extLst>
      <p:ext uri="{BB962C8B-B14F-4D97-AF65-F5344CB8AC3E}">
        <p14:creationId xmlns:p14="http://schemas.microsoft.com/office/powerpoint/2010/main" val="3332581956"/>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148</TotalTime>
  <Words>393</Words>
  <Application>Microsoft Office PowerPoint</Application>
  <PresentationFormat>Widescreen</PresentationFormat>
  <Paragraphs>37</Paragraphs>
  <Slides>7</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7</vt:i4>
      </vt:variant>
    </vt:vector>
  </HeadingPairs>
  <TitlesOfParts>
    <vt:vector size="9" baseType="lpstr">
      <vt:lpstr>Franklin Gothic Book</vt:lpstr>
      <vt:lpstr>Crop</vt:lpstr>
      <vt:lpstr>Friday 15th May</vt:lpstr>
      <vt:lpstr>Time table</vt:lpstr>
      <vt:lpstr>French</vt:lpstr>
      <vt:lpstr>Daily exercise</vt:lpstr>
      <vt:lpstr>Reading</vt:lpstr>
      <vt:lpstr>Maths Quiz</vt:lpstr>
      <vt:lpstr>Health and wellbeing</vt:lpstr>
    </vt:vector>
  </TitlesOfParts>
  <Company>West Lothian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Friday 15th May</dc:title>
  <dc:creator>Miss Kerr</dc:creator>
  <cp:lastModifiedBy>Miss Kerr</cp:lastModifiedBy>
  <cp:revision>14</cp:revision>
  <dcterms:created xsi:type="dcterms:W3CDTF">2020-05-08T10:14:17Z</dcterms:created>
  <dcterms:modified xsi:type="dcterms:W3CDTF">2020-05-14T11:11:28Z</dcterms:modified>
</cp:coreProperties>
</file>