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sldIdLst>
    <p:sldId id="256" r:id="rId2"/>
    <p:sldId id="279" r:id="rId3"/>
    <p:sldId id="267" r:id="rId4"/>
    <p:sldId id="280" r:id="rId5"/>
    <p:sldId id="283" r:id="rId6"/>
    <p:sldId id="281" r:id="rId7"/>
    <p:sldId id="282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4524FD3-DA4C-4A0E-81F8-6ECB430FA29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674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07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88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02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4524FD3-DA4C-4A0E-81F8-6ECB430FA29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567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85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71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92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79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713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4524FD3-DA4C-4A0E-81F8-6ECB430FA29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726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0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hyperlink" Target="https://www.google.co.uk/url?sa=i&amp;url=https://www.shutterstock.com/search/smiley%2Bface&amp;psig=AOvVaw2wja_KxU_qRmhjQewfqYQu&amp;ust=1585056283153000&amp;source=images&amp;cd=vfe&amp;ved=0CAIQjRxqFwoTCMDp2ffYsOgCFQAAAAAdAAAAABA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nVvxyolRj0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trust.org.uk/books-and-reading/have-some-fun/storybooks-and-games/the-dragon-machine/" TargetMode="External"/><Relationship Id="rId2" Type="http://schemas.openxmlformats.org/officeDocument/2006/relationships/hyperlink" Target="https://www.youtube.com/watch?v=C6ljGXMMB-g&amp;list=RDC6ljGXMMB-g&amp;start_radio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thsframe.co.uk/en/resources/resource/117/telling_the_time_in_words" TargetMode="External"/><Relationship Id="rId5" Type="http://schemas.openxmlformats.org/officeDocument/2006/relationships/hyperlink" Target="https://www.topmarks.co.uk/time/teaching-clock" TargetMode="External"/><Relationship Id="rId4" Type="http://schemas.openxmlformats.org/officeDocument/2006/relationships/hyperlink" Target="https://www.youtube.com/watch?v=3Posbu-VKx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1340768"/>
            <a:ext cx="7117180" cy="144854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Friday </a:t>
            </a:r>
            <a:r>
              <a:rPr lang="en-GB" dirty="0" smtClean="0">
                <a:latin typeface="Comic Sans MS" panose="030F0702030302020204" pitchFamily="66" charset="0"/>
              </a:rPr>
              <a:t>15th </a:t>
            </a:r>
            <a:r>
              <a:rPr lang="en-GB" dirty="0" smtClean="0">
                <a:latin typeface="Comic Sans MS" panose="030F0702030302020204" pitchFamily="66" charset="0"/>
              </a:rPr>
              <a:t>of May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140968"/>
            <a:ext cx="7117180" cy="2497832"/>
          </a:xfrm>
        </p:spPr>
        <p:txBody>
          <a:bodyPr/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Good Morning Primary 1!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Bonjour la class!  Ca </a:t>
            </a:r>
            <a:r>
              <a:rPr lang="en-GB" dirty="0" err="1" smtClean="0">
                <a:latin typeface="Comic Sans MS" panose="030F0702030302020204" pitchFamily="66" charset="0"/>
              </a:rPr>
              <a:t>Va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happy fac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appy fac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1378" y="4653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Lets start the day off with a happy memory!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5" b="34993"/>
          <a:stretch/>
        </p:blipFill>
        <p:spPr>
          <a:xfrm>
            <a:off x="467544" y="1844824"/>
            <a:ext cx="8352928" cy="4824536"/>
          </a:xfrm>
        </p:spPr>
      </p:pic>
    </p:spTree>
    <p:extLst>
      <p:ext uri="{BB962C8B-B14F-4D97-AF65-F5344CB8AC3E}">
        <p14:creationId xmlns:p14="http://schemas.microsoft.com/office/powerpoint/2010/main" val="3902990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27" y="57438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Literacy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156" y="908720"/>
            <a:ext cx="6608398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764704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343398" y="791465"/>
            <a:ext cx="6624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 are learning to write sentence containing our common words.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774" y="1916832"/>
            <a:ext cx="82797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sz="2000" b="1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Sing and complete actions to jolly phonics alphabet songs  </a:t>
            </a:r>
          </a:p>
          <a:p>
            <a:r>
              <a:rPr lang="en-GB" sz="2000" dirty="0">
                <a:hlinkClick r:id="rId4"/>
              </a:rPr>
              <a:t>https://</a:t>
            </a:r>
            <a:r>
              <a:rPr lang="en-GB" sz="2000" dirty="0" smtClean="0">
                <a:hlinkClick r:id="rId4"/>
              </a:rPr>
              <a:t>www.youtube.com/watch?v=nVvxyolRj04</a:t>
            </a:r>
            <a:endParaRPr lang="en-GB" sz="2000" dirty="0" smtClean="0"/>
          </a:p>
          <a:p>
            <a:endParaRPr lang="en-GB" sz="2000" b="1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2400" u="sng" dirty="0">
                <a:solidFill>
                  <a:srgbClr val="002060"/>
                </a:solidFill>
                <a:latin typeface="SassoonCRInfant" panose="02010503020300020003" pitchFamily="2" charset="0"/>
              </a:rPr>
              <a:t>Activity  - Dictation</a:t>
            </a:r>
          </a:p>
          <a:p>
            <a:pPr algn="ctr"/>
            <a:endParaRPr lang="en-GB" sz="2400" dirty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Choose a dictated sentence from list in the pack.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Read slowly to your child and encourage them to write it independently.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Tip – Help them sound out the letters in each word.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SassoonCRInfant" panose="02010503020300020003" pitchFamily="2" charset="0"/>
              </a:rPr>
              <a:t>Remember core writing targets!</a:t>
            </a:r>
          </a:p>
          <a:p>
            <a:endParaRPr lang="en-GB" sz="2000" b="1" dirty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617538"/>
            <a:ext cx="14636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97152"/>
            <a:ext cx="11271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64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680960" cy="936104"/>
          </a:xfrm>
        </p:spPr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Active Spelling Challenge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195048" y="1660804"/>
            <a:ext cx="3528393" cy="2646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1151" y="1642598"/>
            <a:ext cx="3528393" cy="26462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8633" y="980728"/>
            <a:ext cx="2880320" cy="5616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Lets get creative</a:t>
            </a:r>
          </a:p>
          <a:p>
            <a:endParaRPr lang="en-GB" u="sng" dirty="0">
              <a:latin typeface="Comic Sans MS" panose="030F0702030302020204" pitchFamily="66" charset="0"/>
            </a:endParaRPr>
          </a:p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Here we are using wood chips to make our words.</a:t>
            </a:r>
            <a:endParaRPr lang="en-GB" sz="1600" u="sng" dirty="0" smtClean="0">
              <a:latin typeface="Comic Sans MS" panose="030F0702030302020204" pitchFamily="66" charset="0"/>
            </a:endParaRPr>
          </a:p>
          <a:p>
            <a:endParaRPr lang="en-GB" sz="1600" u="sng" dirty="0">
              <a:latin typeface="Comic Sans MS" panose="030F0702030302020204" pitchFamily="66" charset="0"/>
            </a:endParaRPr>
          </a:p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What can you find around the house or in the garden to make “ng” words with?.</a:t>
            </a:r>
          </a:p>
          <a:p>
            <a:endParaRPr lang="en-GB" sz="1600" u="sng" dirty="0">
              <a:latin typeface="Comic Sans MS" panose="030F0702030302020204" pitchFamily="66" charset="0"/>
            </a:endParaRPr>
          </a:p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Can </a:t>
            </a:r>
            <a:r>
              <a:rPr lang="en-GB" sz="1600" dirty="0">
                <a:latin typeface="Comic Sans MS" panose="030F0702030302020204" pitchFamily="66" charset="0"/>
              </a:rPr>
              <a:t>you invent your own way to learn your spelling words</a:t>
            </a:r>
            <a:r>
              <a:rPr lang="en-GB" sz="1600" dirty="0" smtClean="0">
                <a:latin typeface="Comic Sans MS" panose="030F0702030302020204" pitchFamily="66" charset="0"/>
              </a:rPr>
              <a:t>?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If you can think of something new then share it with us on Twitter to feature in next weeks spelling challenge.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07904" y="4941168"/>
            <a:ext cx="5310591" cy="16561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SassoonCRInfant" panose="02010503020300020003" pitchFamily="2" charset="0"/>
              </a:rPr>
              <a:t>s</a:t>
            </a:r>
            <a:r>
              <a:rPr lang="en-GB" sz="3200" b="1" dirty="0" smtClean="0">
                <a:latin typeface="SassoonCRInfant" panose="02010503020300020003" pitchFamily="2" charset="0"/>
              </a:rPr>
              <a:t>ong     sing       long       strong  </a:t>
            </a:r>
            <a:endParaRPr lang="en-GB" sz="3200" b="1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34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Read along with the Dragon Machine by Helen 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103120"/>
            <a:ext cx="7680960" cy="44222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https://www.booktrust.org.uk/books-and-reading/have-some-fun/storybooks-and-games/the-dragon-machine/</a:t>
            </a:r>
            <a:endParaRPr lang="en-GB" dirty="0"/>
          </a:p>
        </p:txBody>
      </p:sp>
      <p:pic>
        <p:nvPicPr>
          <p:cNvPr id="4" name="Picture 2" descr="The Dragon Machine - Turnditch CE Primary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03997"/>
            <a:ext cx="5390728" cy="343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1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23" y="0"/>
            <a:ext cx="8229600" cy="644324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GB" sz="2800" dirty="0"/>
          </a:p>
          <a:p>
            <a:pPr marL="0" lvl="0" indent="0" algn="ctr">
              <a:buNone/>
            </a:pPr>
            <a:endParaRPr lang="en-GB" sz="2400" dirty="0"/>
          </a:p>
          <a:p>
            <a:pPr marL="0" indent="0" algn="r">
              <a:buNone/>
            </a:pPr>
            <a:r>
              <a:rPr lang="en-GB" dirty="0" smtClean="0"/>
              <a:t> 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3510238" y="164483"/>
            <a:ext cx="2161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Time!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C:\Users\stephanie.sloan\AppData\Local\Microsoft\Windows\INetCache\IE\1U3X1H24\clock_PNG664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402" y="181903"/>
            <a:ext cx="1119789" cy="111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tephanie.sloan\AppData\Local\Microsoft\Windows\INetCache\IE\Y84IJLAK\watches_PNG987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6752"/>
            <a:ext cx="1311274" cy="11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2060848"/>
            <a:ext cx="4032448" cy="46805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u="sng" dirty="0"/>
          </a:p>
          <a:p>
            <a:pPr algn="ctr"/>
            <a:endParaRPr lang="en-GB" u="sng" dirty="0" smtClean="0"/>
          </a:p>
          <a:p>
            <a:pPr algn="ctr"/>
            <a:r>
              <a:rPr lang="en-GB" u="sng" dirty="0" smtClean="0"/>
              <a:t>Watch</a:t>
            </a:r>
            <a:endParaRPr lang="en-GB" u="sng" dirty="0" smtClean="0"/>
          </a:p>
          <a:p>
            <a:pPr algn="ctr"/>
            <a:r>
              <a:rPr lang="en-GB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GB" dirty="0" smtClean="0">
                <a:solidFill>
                  <a:schemeClr val="tx1"/>
                </a:solidFill>
                <a:hlinkClick r:id="rId4"/>
              </a:rPr>
              <a:t>www.youtube.com/watch?v=3Posbu-VKxU</a:t>
            </a:r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This clip covers o’clock and half past.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I would focus on o’clock to begin with then move on to half past later.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If you feel your child is coping with o’clock you could do some half past examples orally.</a:t>
            </a:r>
          </a:p>
          <a:p>
            <a:pPr algn="ctr"/>
            <a:endParaRPr lang="en-GB" dirty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www.topmarks.co.uk/time/teaching-clock</a:t>
            </a:r>
            <a:endParaRPr lang="en-GB" dirty="0" smtClean="0"/>
          </a:p>
          <a:p>
            <a:pPr algn="ctr"/>
            <a:endParaRPr lang="en-GB" dirty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You could use the teaching clock to give your child some examples of o’clock times. </a:t>
            </a:r>
          </a:p>
          <a:p>
            <a:pPr algn="ctr"/>
            <a:endParaRPr lang="en-GB" u="sng" dirty="0"/>
          </a:p>
          <a:p>
            <a:pPr algn="ctr"/>
            <a:endParaRPr lang="en-GB" u="sng" dirty="0"/>
          </a:p>
        </p:txBody>
      </p:sp>
      <p:sp>
        <p:nvSpPr>
          <p:cNvPr id="5" name="Rectangle 4"/>
          <p:cNvSpPr/>
          <p:nvPr/>
        </p:nvSpPr>
        <p:spPr>
          <a:xfrm>
            <a:off x="5191819" y="2586637"/>
            <a:ext cx="3744418" cy="38884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u="sng" dirty="0" smtClean="0"/>
          </a:p>
          <a:p>
            <a:pPr algn="ctr"/>
            <a:endParaRPr lang="en-GB" u="sng" dirty="0" smtClean="0"/>
          </a:p>
          <a:p>
            <a:pPr algn="ctr"/>
            <a:endParaRPr lang="en-GB" u="sng" dirty="0"/>
          </a:p>
          <a:p>
            <a:pPr algn="ctr"/>
            <a:endParaRPr lang="en-GB" u="sng" dirty="0" smtClean="0"/>
          </a:p>
          <a:p>
            <a:pPr algn="ctr"/>
            <a:r>
              <a:rPr lang="en-GB" u="sng" dirty="0" smtClean="0"/>
              <a:t>New word</a:t>
            </a:r>
          </a:p>
          <a:p>
            <a:pPr algn="ctr"/>
            <a:endParaRPr lang="en-GB" u="sng" dirty="0"/>
          </a:p>
          <a:p>
            <a:pPr algn="ctr"/>
            <a:r>
              <a:rPr lang="en-GB" b="1" dirty="0" smtClean="0"/>
              <a:t>O’clock</a:t>
            </a:r>
            <a:endParaRPr lang="en-GB" b="1" dirty="0"/>
          </a:p>
          <a:p>
            <a:pPr algn="ctr"/>
            <a:endParaRPr lang="en-GB" u="sng" dirty="0"/>
          </a:p>
          <a:p>
            <a:pPr algn="ctr"/>
            <a:r>
              <a:rPr lang="en-GB" u="sng" dirty="0" smtClean="0"/>
              <a:t>Task</a:t>
            </a:r>
            <a:endParaRPr lang="en-GB" u="sng" dirty="0" smtClean="0"/>
          </a:p>
          <a:p>
            <a:pPr algn="ctr"/>
            <a:endParaRPr lang="en-GB" u="sng" dirty="0" smtClean="0"/>
          </a:p>
          <a:p>
            <a:pPr algn="ctr"/>
            <a:r>
              <a:rPr lang="en-GB" dirty="0" smtClean="0"/>
              <a:t>Complete page 239 of your workbook.</a:t>
            </a:r>
          </a:p>
          <a:p>
            <a:pPr algn="ctr"/>
            <a:endParaRPr lang="en-GB" dirty="0"/>
          </a:p>
          <a:p>
            <a:pPr algn="ctr"/>
            <a:r>
              <a:rPr lang="en-GB" u="sng" dirty="0" smtClean="0"/>
              <a:t>Play</a:t>
            </a:r>
          </a:p>
          <a:p>
            <a:pPr algn="ctr"/>
            <a:endParaRPr lang="en-GB" u="sng" dirty="0"/>
          </a:p>
          <a:p>
            <a:pPr algn="ctr"/>
            <a:r>
              <a:rPr lang="en-GB" dirty="0">
                <a:hlinkClick r:id="rId6"/>
              </a:rPr>
              <a:t>https://mathsframe.co.uk/en/resources/resource/117/telling_the_time_in_words#</a:t>
            </a:r>
            <a:endParaRPr lang="en-GB" u="sng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069433" y="1513431"/>
            <a:ext cx="4002316" cy="7614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i="1" dirty="0">
                <a:latin typeface="SassoonCRInfant" panose="02010503020300020003" pitchFamily="2" charset="0"/>
              </a:rPr>
              <a:t>We are learning to read the time</a:t>
            </a:r>
          </a:p>
          <a:p>
            <a:pPr lvl="0" algn="ctr"/>
            <a:r>
              <a:rPr lang="en-GB" b="1" i="1" dirty="0">
                <a:latin typeface="SassoonCRInfant" panose="02010503020300020003" pitchFamily="2" charset="0"/>
              </a:rPr>
              <a:t> on an analogue clock</a:t>
            </a:r>
            <a:r>
              <a:rPr lang="en-GB" dirty="0">
                <a:latin typeface="SassoonCRInfant" panose="02010503020300020003" pitchFamily="2" charset="0"/>
              </a:rPr>
              <a:t>.</a:t>
            </a:r>
          </a:p>
        </p:txBody>
      </p:sp>
      <p:pic>
        <p:nvPicPr>
          <p:cNvPr id="1026" name="Picture 2" descr="C:\Users\stephanie.sloan\AppData\Local\Microsoft\Windows\INetCache\IE\K5JONGYO\alarmclock-512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849"/>
            <a:ext cx="1583749" cy="158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ephanie.sloan\AppData\Local\Microsoft\Windows\INetCache\IE\Y84IJLAK\1024px-Ambox_clock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233" y="160854"/>
            <a:ext cx="1232218" cy="123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30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321" y="2412015"/>
            <a:ext cx="5760600" cy="43814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633" y="2412015"/>
            <a:ext cx="524727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 smtClean="0">
                <a:latin typeface="Comic Sans MS" panose="030F0702030302020204" pitchFamily="66" charset="0"/>
              </a:rPr>
              <a:t>It’s finally time for your </a:t>
            </a:r>
            <a:r>
              <a:rPr lang="en-GB" sz="23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Family Movie Night! </a:t>
            </a:r>
          </a:p>
          <a:p>
            <a:pPr algn="ctr"/>
            <a:endParaRPr lang="en-GB" sz="23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300" b="1" dirty="0" smtClean="0">
                <a:latin typeface="Comic Sans MS" panose="030F0702030302020204" pitchFamily="66" charset="0"/>
              </a:rPr>
              <a:t>Prepare the movie area – make it nice and cosy!</a:t>
            </a:r>
          </a:p>
          <a:p>
            <a:pPr algn="ctr"/>
            <a:endParaRPr lang="en-GB" sz="23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300" b="1" dirty="0" smtClean="0">
                <a:latin typeface="Comic Sans MS" panose="030F0702030302020204" pitchFamily="66" charset="0"/>
              </a:rPr>
              <a:t>Ask your customers to see their tickets before showing them to their seats.</a:t>
            </a:r>
          </a:p>
          <a:p>
            <a:pPr algn="ctr"/>
            <a:endParaRPr lang="en-GB" sz="23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3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Snuggle up together and enjoy a lovely family night of fun! </a:t>
            </a:r>
            <a:r>
              <a:rPr lang="en-GB" sz="2300" b="1" dirty="0" smtClean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sz="23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7944" y="271871"/>
            <a:ext cx="4680520" cy="18859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067942" y="326765"/>
            <a:ext cx="48245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This week, your topic tasks are all about preparing for a </a:t>
            </a:r>
            <a:r>
              <a:rPr lang="en-GB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Friday Family Movie Night! </a:t>
            </a:r>
            <a:endParaRPr lang="en-GB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jenna.mclean\Desktop\family movie n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883" y="1696371"/>
            <a:ext cx="877589" cy="108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nna.mclean\Desktop\movie night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2" y="285652"/>
            <a:ext cx="3744375" cy="187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99592" y="1234706"/>
            <a:ext cx="16027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Task 5 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jenna.mclean\Desktop\couch.jf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0"/>
          <a:stretch/>
        </p:blipFill>
        <p:spPr bwMode="auto">
          <a:xfrm>
            <a:off x="5949118" y="3068960"/>
            <a:ext cx="2854075" cy="277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3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lovely weekend!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>
                <a:latin typeface="SassoonCRInfant" panose="02010503020300020003" pitchFamily="2" charset="0"/>
              </a:rPr>
              <a:t>.</a:t>
            </a:r>
          </a:p>
          <a:p>
            <a:pPr marL="0" indent="0">
              <a:buNone/>
            </a:pPr>
            <a:endParaRPr lang="en-GB" sz="4400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4400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4400" dirty="0" smtClean="0">
              <a:latin typeface="SassoonCRInfant" panose="02010503020300020003" pitchFamily="2" charset="0"/>
            </a:endParaRPr>
          </a:p>
          <a:p>
            <a:endParaRPr lang="en-GB" sz="4400" dirty="0">
              <a:latin typeface="SassoonCRInfant" panose="020105030203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80928"/>
            <a:ext cx="518457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64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2251</TotalTime>
  <Words>346</Words>
  <Application>Microsoft Office PowerPoint</Application>
  <PresentationFormat>On-screen Show (4:3)</PresentationFormat>
  <Paragraphs>96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Savon</vt:lpstr>
      <vt:lpstr>  Friday 15th of May</vt:lpstr>
      <vt:lpstr>Lets start the day off with a happy memory! </vt:lpstr>
      <vt:lpstr>Literacy</vt:lpstr>
      <vt:lpstr>Active Spelling Challenge</vt:lpstr>
      <vt:lpstr>Read along with the Dragon Machine by Helen Ward</vt:lpstr>
      <vt:lpstr>PowerPoint Presentation</vt:lpstr>
      <vt:lpstr>PowerPoint Presentation</vt:lpstr>
      <vt:lpstr>Have a lovely weekend!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Stephanie Sloan</cp:lastModifiedBy>
  <cp:revision>69</cp:revision>
  <dcterms:created xsi:type="dcterms:W3CDTF">2020-03-21T18:06:53Z</dcterms:created>
  <dcterms:modified xsi:type="dcterms:W3CDTF">2020-05-14T20:54:21Z</dcterms:modified>
</cp:coreProperties>
</file>