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80" r:id="rId7"/>
    <p:sldId id="260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09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71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28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225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03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54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0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23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23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4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4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3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84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49EA47-3E0F-45F4-96AB-892EE53ABE7D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02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7" Type="http://schemas.openxmlformats.org/officeDocument/2006/relationships/hyperlink" Target="https://www.youtube.com/user/CosmicKidsYoga" TargetMode="External"/><Relationship Id="rId2" Type="http://schemas.openxmlformats.org/officeDocument/2006/relationships/hyperlink" Target="https://www.facebook.com/danhancockfit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mosetsanagape" TargetMode="External"/><Relationship Id="rId5" Type="http://schemas.openxmlformats.org/officeDocument/2006/relationships/hyperlink" Target="https://www.facebook.com/shapercaper" TargetMode="External"/><Relationship Id="rId4" Type="http://schemas.openxmlformats.org/officeDocument/2006/relationships/hyperlink" Target="https://www.youtube.com/channel/UC8PDFwCV0HHcl08-1SzdiB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tVJdaqdq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1B17-5818-49BD-8E9B-6772F328A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0" y="1964267"/>
            <a:ext cx="7858125" cy="2421464"/>
          </a:xfrm>
        </p:spPr>
        <p:txBody>
          <a:bodyPr/>
          <a:lstStyle/>
          <a:p>
            <a:r>
              <a:rPr lang="en-US" dirty="0"/>
              <a:t>Thursday 14</a:t>
            </a:r>
            <a:r>
              <a:rPr lang="en-US" baseline="30000" dirty="0"/>
              <a:t>th</a:t>
            </a:r>
            <a:r>
              <a:rPr lang="en-US" dirty="0"/>
              <a:t> MAY 2020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506FE-E8F8-43BD-B485-0B5B5DE98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000" y="4385732"/>
            <a:ext cx="7858125" cy="1405467"/>
          </a:xfrm>
        </p:spPr>
        <p:txBody>
          <a:bodyPr>
            <a:normAutofit/>
          </a:bodyPr>
          <a:lstStyle/>
          <a:p>
            <a:r>
              <a:rPr lang="en-US" sz="3000" dirty="0"/>
              <a:t>Home learning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9742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9B13-7B39-40CE-B976-763E1BD3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French writing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BAE8-2D82-4A55-A003-B85FE39B48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Copy this into your green jotter.</a:t>
            </a:r>
          </a:p>
          <a:p>
            <a:endParaRPr lang="en-US" dirty="0"/>
          </a:p>
          <a:p>
            <a:r>
              <a:rPr lang="en-US" dirty="0"/>
              <a:t>Aujord’hui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jeudi</a:t>
            </a:r>
            <a:r>
              <a:rPr lang="en-US" dirty="0"/>
              <a:t> quatorze </a:t>
            </a:r>
            <a:r>
              <a:rPr lang="en-US" dirty="0" err="1"/>
              <a:t>mai</a:t>
            </a:r>
            <a:r>
              <a:rPr lang="en-US" dirty="0"/>
              <a:t>.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Today is Thursday 14</a:t>
            </a:r>
            <a:r>
              <a:rPr lang="en-GB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May.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Il fait beau.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The weather is nice..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58C05-BA71-48B4-BC77-E5131FA0E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1136" y="2219324"/>
            <a:ext cx="4995332" cy="29146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 suis content(e)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 am good</a:t>
            </a:r>
          </a:p>
          <a:p>
            <a:r>
              <a:rPr lang="en-US" dirty="0"/>
              <a:t>Je suis d’accord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 am okay</a:t>
            </a:r>
          </a:p>
          <a:p>
            <a:r>
              <a:rPr lang="en-GB" dirty="0"/>
              <a:t>Je suis mal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 am not well</a:t>
            </a:r>
          </a:p>
        </p:txBody>
      </p:sp>
    </p:spTree>
    <p:extLst>
      <p:ext uri="{BB962C8B-B14F-4D97-AF65-F5344CB8AC3E}">
        <p14:creationId xmlns:p14="http://schemas.microsoft.com/office/powerpoint/2010/main" val="39381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7AB6-7A30-4752-9D1B-AE556CE4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Morning starter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B381-6B03-4178-8848-9A5EF177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09700"/>
            <a:ext cx="10131425" cy="46100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A farmer put 18 scarecrows into 3 fields.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Each field had the same number of scarecrows.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How many were in each field?</a:t>
            </a: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FFC000"/>
                </a:solidFill>
              </a:rPr>
              <a:t>179 apples are shared amongst 6 horses.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C000"/>
                </a:solidFill>
              </a:rPr>
              <a:t>How many does each horse get and how many are left over?</a:t>
            </a:r>
          </a:p>
          <a:p>
            <a:pPr marL="0" indent="0">
              <a:buNone/>
            </a:pPr>
            <a:endParaRPr lang="en-US" sz="2600" dirty="0">
              <a:solidFill>
                <a:srgbClr val="FFC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51. 8 ÷ 7 =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9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0C24-64EB-41E8-9925-488CDABD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 tasks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F865E-38A2-491A-A4BB-39B3043F5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855170" cy="36491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Thursday is normally a PE day for us so here are some ways you can choose to get active today:</a:t>
            </a:r>
          </a:p>
          <a:p>
            <a:pPr marL="0" indent="0">
              <a:buNone/>
            </a:pPr>
            <a:r>
              <a:rPr lang="en-US" dirty="0"/>
              <a:t>9am – Dan Hancock PE lesson - 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https://www.facebook.com/danhancockfitness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9am – Joe Wicks PE lesson -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https://www.youtube.com/channel/UCAxW1XT0iEJo0TYlRfn6rYQ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9am – Jump Start Jonny dance and workouts - </a:t>
            </a:r>
            <a:r>
              <a:rPr lang="en-GB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https://www.youtube.com/channel/UC8PDFwCV0HHcl08-1SzdiBw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10:30am – Shaper/Caper dance and active movement - </a:t>
            </a:r>
            <a:r>
              <a:rPr lang="en-GB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https://www.facebook.com/shapercaper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11:30am – Dance Lesson with </a:t>
            </a:r>
            <a:r>
              <a:rPr lang="en-GB" dirty="0" err="1"/>
              <a:t>Oti</a:t>
            </a:r>
            <a:r>
              <a:rPr lang="en-GB" dirty="0"/>
              <a:t> </a:t>
            </a:r>
            <a:r>
              <a:rPr lang="en-GB" dirty="0" err="1"/>
              <a:t>Mabuse</a:t>
            </a:r>
            <a:r>
              <a:rPr lang="en-GB" dirty="0"/>
              <a:t> (Strictly professional)  </a:t>
            </a:r>
            <a:r>
              <a:rPr lang="en-GB" dirty="0">
                <a:hlinkClick r:id="rId6"/>
              </a:rPr>
              <a:t>https://www.youtube.com/user/mosetsanagape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Or try some yoga - </a:t>
            </a:r>
            <a:r>
              <a:rPr lang="en-GB" dirty="0">
                <a:hlinkClick r:id="rId7"/>
              </a:rPr>
              <a:t>https://www.youtube.com/user/CosmicKidsYoga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11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BFA9-0540-4758-9C47-7F8D11E7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99076"/>
            <a:ext cx="10131425" cy="1456267"/>
          </a:xfrm>
        </p:spPr>
        <p:txBody>
          <a:bodyPr/>
          <a:lstStyle/>
          <a:p>
            <a:r>
              <a:rPr lang="en-US" dirty="0"/>
              <a:t>Literacy task board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B62EAA-0AB4-4211-BA5A-039D3A89E12B}"/>
              </a:ext>
            </a:extLst>
          </p:cNvPr>
          <p:cNvSpPr txBox="1"/>
          <p:nvPr/>
        </p:nvSpPr>
        <p:spPr>
          <a:xfrm>
            <a:off x="4543425" y="1502688"/>
            <a:ext cx="33527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ROALD DAHL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Fun spelling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Primary 4 – set 5 </a:t>
            </a:r>
          </a:p>
          <a:p>
            <a:r>
              <a:rPr lang="en-GB" dirty="0"/>
              <a:t>Primary 5 – set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Inference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- task</a:t>
            </a:r>
          </a:p>
          <a:p>
            <a:r>
              <a:rPr lang="en-GB" dirty="0"/>
              <a:t>Doorway Online</a:t>
            </a:r>
          </a:p>
          <a:p>
            <a:r>
              <a:rPr lang="en-GB" dirty="0"/>
              <a:t>Teach your monster to read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Writing Task – see next slide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94F3D-CCB5-4408-9C8B-D920861162D7}"/>
              </a:ext>
            </a:extLst>
          </p:cNvPr>
          <p:cNvSpPr txBox="1"/>
          <p:nvPr/>
        </p:nvSpPr>
        <p:spPr>
          <a:xfrm>
            <a:off x="8324849" y="1655343"/>
            <a:ext cx="3428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TOM FLETCHER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Fun spelling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Primary 4 – set 5 </a:t>
            </a:r>
          </a:p>
          <a:p>
            <a:r>
              <a:rPr lang="en-GB" dirty="0"/>
              <a:t>Primary 5 – set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Comprehension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- task</a:t>
            </a:r>
          </a:p>
          <a:p>
            <a:r>
              <a:rPr lang="en-GB" dirty="0"/>
              <a:t>Teach your monster to read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Writing Task – see next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70C055-F4E3-45C3-A20D-55800584BDFB}"/>
              </a:ext>
            </a:extLst>
          </p:cNvPr>
          <p:cNvSpPr txBox="1"/>
          <p:nvPr/>
        </p:nvSpPr>
        <p:spPr>
          <a:xfrm>
            <a:off x="685801" y="1597309"/>
            <a:ext cx="3428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WALLIAMS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Phonics Boards – ‘consolidation’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Create your own dinosaur. Draw and name your dinosaur and list 3 facts about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Read, Write, Spell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- task</a:t>
            </a:r>
          </a:p>
          <a:p>
            <a:r>
              <a:rPr lang="en-GB" dirty="0"/>
              <a:t>IDL Literacy</a:t>
            </a:r>
          </a:p>
          <a:p>
            <a:r>
              <a:rPr lang="en-GB" dirty="0"/>
              <a:t>Doorway Online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Writing Task – see next slide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6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6531-BE92-4FB5-9A69-5E8C26B1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901465"/>
          </a:xfrm>
        </p:spPr>
        <p:txBody>
          <a:bodyPr/>
          <a:lstStyle/>
          <a:p>
            <a:r>
              <a:rPr lang="en-US" dirty="0"/>
              <a:t>Writing 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3B435-B877-45F5-9CA7-598A0969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038" y="1135983"/>
            <a:ext cx="11014969" cy="16819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Thursday is normally our writing day, so here is a writing task for you to do:</a:t>
            </a:r>
          </a:p>
          <a:p>
            <a:pPr marL="0" indent="0">
              <a:buNone/>
            </a:pPr>
            <a:r>
              <a:rPr lang="en-US" sz="9600" dirty="0"/>
              <a:t>Genre: Report</a:t>
            </a:r>
          </a:p>
          <a:p>
            <a:pPr marL="0" indent="0">
              <a:buNone/>
            </a:pPr>
            <a:r>
              <a:rPr lang="en-US" sz="9600" b="1" dirty="0"/>
              <a:t>L.I. – I can create a comic strip.</a:t>
            </a:r>
          </a:p>
          <a:p>
            <a:pPr marL="0" indent="0">
              <a:buNone/>
            </a:pPr>
            <a:r>
              <a:rPr lang="en-US" sz="9600" dirty="0"/>
              <a:t>Watch this </a:t>
            </a:r>
            <a:r>
              <a:rPr lang="en-US" sz="9600" dirty="0" err="1"/>
              <a:t>youtube</a:t>
            </a:r>
            <a:r>
              <a:rPr lang="en-US" sz="9600" dirty="0"/>
              <a:t> clip about how to create a comic strip, listen carefully to his tips.</a:t>
            </a:r>
          </a:p>
          <a:p>
            <a:pPr marL="0" indent="0">
              <a:buNone/>
            </a:pPr>
            <a:r>
              <a:rPr lang="en-GB" sz="9600" dirty="0">
                <a:hlinkClick r:id="rId2"/>
              </a:rPr>
              <a:t>https://www.youtube.com/watch?v=XHtVJdaqdqU</a:t>
            </a:r>
            <a:endParaRPr lang="en-US" sz="9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526DA-01F2-47EA-8D73-6E35A6391540}"/>
              </a:ext>
            </a:extLst>
          </p:cNvPr>
          <p:cNvSpPr txBox="1"/>
          <p:nvPr/>
        </p:nvSpPr>
        <p:spPr>
          <a:xfrm>
            <a:off x="617038" y="3052439"/>
            <a:ext cx="10131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Success Criteria – Everyone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Have at least 3 characters – with 1 main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Have at least 4 panels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speech bubbles are dialogue (the balloon)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lines for dialogue to keep writing centered.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Go over pencil with black pen.</a:t>
            </a:r>
          </a:p>
        </p:txBody>
      </p:sp>
    </p:spTree>
    <p:extLst>
      <p:ext uri="{BB962C8B-B14F-4D97-AF65-F5344CB8AC3E}">
        <p14:creationId xmlns:p14="http://schemas.microsoft.com/office/powerpoint/2010/main" val="267273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5D3DA9-0ADB-481F-9F10-BE0B144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Maths task board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2B1BF7-3FE5-42FB-B3F1-93AEF00C60B8}"/>
              </a:ext>
            </a:extLst>
          </p:cNvPr>
          <p:cNvSpPr txBox="1"/>
          <p:nvPr/>
        </p:nvSpPr>
        <p:spPr>
          <a:xfrm>
            <a:off x="4533901" y="1874309"/>
            <a:ext cx="335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CIRCLES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Missing Fractions on a number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Maths – fractions task.</a:t>
            </a:r>
            <a:endParaRPr lang="en-US" dirty="0"/>
          </a:p>
          <a:p>
            <a:r>
              <a:rPr lang="en-US" dirty="0"/>
              <a:t>Mathscircles – Times Tables Rockstars</a:t>
            </a:r>
          </a:p>
          <a:p>
            <a:r>
              <a:rPr lang="en-US" dirty="0"/>
              <a:t>Make sure to check the blog for more maths websites.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1EAA79-023A-4BF2-B9F7-34C738D69831}"/>
              </a:ext>
            </a:extLst>
          </p:cNvPr>
          <p:cNvSpPr txBox="1"/>
          <p:nvPr/>
        </p:nvSpPr>
        <p:spPr>
          <a:xfrm>
            <a:off x="8324849" y="1913467"/>
            <a:ext cx="34289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SQUARES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Counting in fractions and quarters.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/>
              <a:t>Sumdog Maths – fractions task.</a:t>
            </a:r>
          </a:p>
          <a:p>
            <a:r>
              <a:rPr lang="en-GB" dirty="0"/>
              <a:t>Mathscircles – Times Tables</a:t>
            </a:r>
          </a:p>
          <a:p>
            <a:r>
              <a:rPr lang="en-GB" dirty="0"/>
              <a:t>Make sure to check the blog for more maths websites.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53511-1799-4AEE-B5A5-B8861C25ED7F}"/>
              </a:ext>
            </a:extLst>
          </p:cNvPr>
          <p:cNvSpPr txBox="1"/>
          <p:nvPr/>
        </p:nvSpPr>
        <p:spPr>
          <a:xfrm>
            <a:off x="685801" y="1913467"/>
            <a:ext cx="3428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TRIANGLES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Colour</a:t>
            </a:r>
            <a:r>
              <a:rPr lang="en-US" dirty="0"/>
              <a:t> and Order Fractions Worksheet.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learning:</a:t>
            </a:r>
          </a:p>
          <a:p>
            <a:r>
              <a:rPr lang="en-US" dirty="0"/>
              <a:t>Sumdog Maths – fractions task.</a:t>
            </a:r>
          </a:p>
          <a:p>
            <a:r>
              <a:rPr lang="en-US" dirty="0"/>
              <a:t>Mathscircles – Times Tables Rockstars</a:t>
            </a:r>
          </a:p>
          <a:p>
            <a:r>
              <a:rPr lang="en-US" dirty="0"/>
              <a:t>Make sure to check the blog for more maths websites.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56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E7906-18D2-439E-B14D-2324C672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CHALLENGE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1EA90-5316-4F30-8471-0338C674D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143001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don’t have </a:t>
            </a:r>
            <a:r>
              <a:rPr lang="en-US" dirty="0" err="1"/>
              <a:t>lego</a:t>
            </a:r>
            <a:r>
              <a:rPr lang="en-US" dirty="0"/>
              <a:t>, you can use any other building resources you have or you can draw your design.</a:t>
            </a:r>
          </a:p>
          <a:p>
            <a:pPr marL="0" indent="0">
              <a:buNone/>
            </a:pPr>
            <a:r>
              <a:rPr lang="en-US" dirty="0"/>
              <a:t>Feel free to extend the challenge and build anything else related to your dream house e.g. furniture. You could even draw your rooms and design the wall </a:t>
            </a:r>
            <a:r>
              <a:rPr lang="en-US" dirty="0" err="1"/>
              <a:t>colour</a:t>
            </a:r>
            <a:r>
              <a:rPr lang="en-US" dirty="0"/>
              <a:t>/paper you would want.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647EA9-80AF-44B6-9AAC-332BFF351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33" y="2699452"/>
            <a:ext cx="2864379" cy="35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01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3701</TotalTime>
  <Words>661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Thursday 14th MAY 2020</vt:lpstr>
      <vt:lpstr>Daily French writing </vt:lpstr>
      <vt:lpstr>Morning starter </vt:lpstr>
      <vt:lpstr>Pe tasks</vt:lpstr>
      <vt:lpstr>Literacy task board</vt:lpstr>
      <vt:lpstr>Writing task</vt:lpstr>
      <vt:lpstr>Maths task board </vt:lpstr>
      <vt:lpstr>LEGO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26th March 2020</dc:title>
  <dc:creator>Scott Moffat</dc:creator>
  <cp:lastModifiedBy>Scott Moffat</cp:lastModifiedBy>
  <cp:revision>71</cp:revision>
  <dcterms:created xsi:type="dcterms:W3CDTF">2020-03-25T14:10:03Z</dcterms:created>
  <dcterms:modified xsi:type="dcterms:W3CDTF">2020-05-14T07:48:04Z</dcterms:modified>
</cp:coreProperties>
</file>