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UsEz58BblM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Na1rzigYlS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Thursday 14</a:t>
            </a:r>
            <a:r>
              <a:rPr lang="en-GB" baseline="30000" dirty="0" smtClean="0"/>
              <a:t>th</a:t>
            </a:r>
            <a:r>
              <a:rPr lang="en-GB" dirty="0" smtClean="0"/>
              <a:t> May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4615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p:txBody>
          <a:bodyPr/>
          <a:lstStyle/>
          <a:p>
            <a:r>
              <a:rPr lang="en-GB" dirty="0" smtClean="0"/>
              <a:t>French</a:t>
            </a:r>
          </a:p>
          <a:p>
            <a:r>
              <a:rPr lang="en-GB" dirty="0" smtClean="0"/>
              <a:t>Daily exercise</a:t>
            </a:r>
          </a:p>
          <a:p>
            <a:r>
              <a:rPr lang="en-GB" dirty="0" smtClean="0"/>
              <a:t>Spelling</a:t>
            </a:r>
          </a:p>
          <a:p>
            <a:r>
              <a:rPr lang="en-GB" dirty="0" smtClean="0"/>
              <a:t>Writing</a:t>
            </a:r>
          </a:p>
          <a:p>
            <a:r>
              <a:rPr lang="en-GB" dirty="0" smtClean="0"/>
              <a:t>Maths</a:t>
            </a:r>
            <a:endParaRPr lang="en-GB" dirty="0"/>
          </a:p>
        </p:txBody>
      </p:sp>
    </p:spTree>
    <p:extLst>
      <p:ext uri="{BB962C8B-B14F-4D97-AF65-F5344CB8AC3E}">
        <p14:creationId xmlns:p14="http://schemas.microsoft.com/office/powerpoint/2010/main" val="340468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French </a:t>
            </a:r>
            <a:endParaRPr lang="en-GB" dirty="0"/>
          </a:p>
        </p:txBody>
      </p:sp>
      <p:sp>
        <p:nvSpPr>
          <p:cNvPr id="3" name="Content Placeholder 2"/>
          <p:cNvSpPr>
            <a:spLocks noGrp="1"/>
          </p:cNvSpPr>
          <p:nvPr>
            <p:ph idx="1"/>
          </p:nvPr>
        </p:nvSpPr>
        <p:spPr/>
        <p:txBody>
          <a:bodyPr>
            <a:normAutofit fontScale="70000" lnSpcReduction="20000"/>
          </a:bodyPr>
          <a:lstStyle/>
          <a:p>
            <a:r>
              <a:rPr lang="en-GB" dirty="0"/>
              <a:t>Click on the link below to sing along to the number song in French?</a:t>
            </a:r>
          </a:p>
          <a:p>
            <a:r>
              <a:rPr lang="en-GB" dirty="0">
                <a:hlinkClick r:id="rId2"/>
              </a:rPr>
              <a:t>https://</a:t>
            </a:r>
            <a:r>
              <a:rPr lang="en-GB" dirty="0" smtClean="0">
                <a:hlinkClick r:id="rId2"/>
              </a:rPr>
              <a:t>www.youtube.com/watch?v=UsEz58BblMY</a:t>
            </a:r>
            <a:r>
              <a:rPr lang="en-GB" dirty="0" smtClean="0"/>
              <a:t> </a:t>
            </a:r>
            <a:endParaRPr lang="en-GB" dirty="0"/>
          </a:p>
          <a:p>
            <a:endParaRPr lang="en-GB" dirty="0"/>
          </a:p>
          <a:p>
            <a:r>
              <a:rPr lang="en-GB" dirty="0"/>
              <a:t>Can you write today’s date in French?</a:t>
            </a:r>
          </a:p>
          <a:p>
            <a:r>
              <a:rPr lang="en-GB" dirty="0" err="1"/>
              <a:t>Quelle</a:t>
            </a:r>
            <a:r>
              <a:rPr lang="en-GB" dirty="0"/>
              <a:t> </a:t>
            </a:r>
            <a:r>
              <a:rPr lang="en-GB" dirty="0" err="1"/>
              <a:t>est</a:t>
            </a:r>
            <a:r>
              <a:rPr lang="en-GB" dirty="0"/>
              <a:t> la date </a:t>
            </a:r>
            <a:r>
              <a:rPr lang="en-GB" dirty="0" err="1"/>
              <a:t>aujourd’hui</a:t>
            </a:r>
            <a:r>
              <a:rPr lang="en-GB" dirty="0"/>
              <a:t>?</a:t>
            </a:r>
          </a:p>
          <a:p>
            <a:r>
              <a:rPr lang="en-GB" dirty="0"/>
              <a:t>e.g. </a:t>
            </a:r>
            <a:r>
              <a:rPr lang="en-GB" dirty="0" err="1"/>
              <a:t>C’est</a:t>
            </a:r>
            <a:r>
              <a:rPr lang="en-GB" dirty="0"/>
              <a:t> </a:t>
            </a:r>
            <a:r>
              <a:rPr lang="en-GB" dirty="0" err="1"/>
              <a:t>lundi</a:t>
            </a:r>
            <a:r>
              <a:rPr lang="en-GB" dirty="0"/>
              <a:t> </a:t>
            </a:r>
            <a:r>
              <a:rPr lang="en-GB" dirty="0" err="1"/>
              <a:t>vingt</a:t>
            </a:r>
            <a:r>
              <a:rPr lang="en-GB" dirty="0"/>
              <a:t> </a:t>
            </a:r>
            <a:r>
              <a:rPr lang="en-GB" dirty="0" err="1"/>
              <a:t>avril</a:t>
            </a:r>
            <a:endParaRPr lang="en-GB" dirty="0"/>
          </a:p>
          <a:p>
            <a:endParaRPr lang="en-GB" dirty="0"/>
          </a:p>
          <a:p>
            <a:r>
              <a:rPr lang="en-GB" dirty="0"/>
              <a:t>Can you also write today’s weather in French?</a:t>
            </a:r>
          </a:p>
          <a:p>
            <a:r>
              <a:rPr lang="en-GB" dirty="0" err="1"/>
              <a:t>Quel</a:t>
            </a:r>
            <a:r>
              <a:rPr lang="en-GB" dirty="0"/>
              <a:t> temps fait-</a:t>
            </a:r>
            <a:r>
              <a:rPr lang="en-GB" dirty="0" err="1"/>
              <a:t>il</a:t>
            </a:r>
            <a:r>
              <a:rPr lang="en-GB" dirty="0"/>
              <a:t>?</a:t>
            </a:r>
          </a:p>
          <a:p>
            <a:r>
              <a:rPr lang="en-GB" dirty="0"/>
              <a:t>Il </a:t>
            </a:r>
            <a:r>
              <a:rPr lang="en-GB" dirty="0" err="1"/>
              <a:t>pleut</a:t>
            </a:r>
            <a:r>
              <a:rPr lang="en-GB" dirty="0"/>
              <a:t>/ Il fait beau/ Il fait </a:t>
            </a:r>
            <a:r>
              <a:rPr lang="en-GB" dirty="0" err="1"/>
              <a:t>froid</a:t>
            </a:r>
            <a:r>
              <a:rPr lang="en-GB" dirty="0"/>
              <a:t>/ Il y a du vent/</a:t>
            </a:r>
          </a:p>
          <a:p>
            <a:r>
              <a:rPr lang="en-GB" dirty="0"/>
              <a:t>Il fait </a:t>
            </a:r>
            <a:r>
              <a:rPr lang="en-GB" dirty="0" err="1"/>
              <a:t>mauvais</a:t>
            </a:r>
            <a:r>
              <a:rPr lang="en-GB" dirty="0"/>
              <a:t>/ Il y a des </a:t>
            </a:r>
            <a:r>
              <a:rPr lang="en-GB" dirty="0" err="1"/>
              <a:t>nuages</a:t>
            </a:r>
            <a:r>
              <a:rPr lang="en-GB" dirty="0"/>
              <a:t>/ Il y a du </a:t>
            </a:r>
            <a:r>
              <a:rPr lang="en-GB" dirty="0" err="1"/>
              <a:t>soleil</a:t>
            </a:r>
            <a:endParaRPr lang="en-GB" dirty="0"/>
          </a:p>
          <a:p>
            <a:endParaRPr lang="en-GB" dirty="0"/>
          </a:p>
        </p:txBody>
      </p:sp>
    </p:spTree>
    <p:extLst>
      <p:ext uri="{BB962C8B-B14F-4D97-AF65-F5344CB8AC3E}">
        <p14:creationId xmlns:p14="http://schemas.microsoft.com/office/powerpoint/2010/main" val="327211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exercise</a:t>
            </a:r>
            <a:br>
              <a:rPr lang="en-GB" dirty="0" smtClean="0"/>
            </a:br>
            <a:endParaRPr lang="en-GB" dirty="0"/>
          </a:p>
        </p:txBody>
      </p:sp>
      <p:sp>
        <p:nvSpPr>
          <p:cNvPr id="3" name="Content Placeholder 2"/>
          <p:cNvSpPr>
            <a:spLocks noGrp="1"/>
          </p:cNvSpPr>
          <p:nvPr>
            <p:ph idx="1"/>
          </p:nvPr>
        </p:nvSpPr>
        <p:spPr/>
        <p:txBody>
          <a:bodyPr/>
          <a:lstStyle/>
          <a:p>
            <a:r>
              <a:rPr lang="en-GB" dirty="0"/>
              <a:t>I am learning to move our body well, exploring how to manage and control it, finding out how to use and share space.</a:t>
            </a:r>
          </a:p>
          <a:p>
            <a:r>
              <a:rPr lang="en-GB" dirty="0"/>
              <a:t>I have been going out a daily walk to look at the new plants growing. If you can get outside for some fresh air that would be great. Remember to only do this if it is okay with parents. If not I have attached below the link to Joe Wicks workouts. I have been trying these myself at home!</a:t>
            </a:r>
          </a:p>
          <a:p>
            <a:r>
              <a:rPr lang="en-GB" dirty="0">
                <a:hlinkClick r:id="rId2"/>
              </a:rPr>
              <a:t>https://www.youtube.com/watch?v=Na1rzigYlSU</a:t>
            </a:r>
            <a:r>
              <a:rPr lang="en-GB" dirty="0"/>
              <a:t>  </a:t>
            </a:r>
          </a:p>
          <a:p>
            <a:endParaRPr lang="en-GB" dirty="0"/>
          </a:p>
        </p:txBody>
      </p:sp>
    </p:spTree>
    <p:extLst>
      <p:ext uri="{BB962C8B-B14F-4D97-AF65-F5344CB8AC3E}">
        <p14:creationId xmlns:p14="http://schemas.microsoft.com/office/powerpoint/2010/main" val="328967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a:t>
            </a:r>
            <a:endParaRPr lang="en-GB" dirty="0"/>
          </a:p>
        </p:txBody>
      </p:sp>
      <p:sp>
        <p:nvSpPr>
          <p:cNvPr id="3" name="Content Placeholder 2"/>
          <p:cNvSpPr>
            <a:spLocks noGrp="1"/>
          </p:cNvSpPr>
          <p:nvPr>
            <p:ph idx="1"/>
          </p:nvPr>
        </p:nvSpPr>
        <p:spPr/>
        <p:txBody>
          <a:bodyPr/>
          <a:lstStyle/>
          <a:p>
            <a:r>
              <a:rPr lang="en-GB" dirty="0" smtClean="0"/>
              <a:t>Choose 10 of your spelling words from common word set 12 to diacritically mark.</a:t>
            </a:r>
          </a:p>
          <a:p>
            <a:r>
              <a:rPr lang="en-GB" dirty="0" smtClean="0"/>
              <a:t>Firstly</a:t>
            </a:r>
            <a:r>
              <a:rPr lang="en-GB" dirty="0" smtClean="0"/>
              <a:t>, Change, Does, Goes, Changing, Shouted, Sixteen, slowly, Baby, Balloon, Caught,</a:t>
            </a:r>
            <a:r>
              <a:rPr lang="en-GB" dirty="0"/>
              <a:t> </a:t>
            </a:r>
            <a:r>
              <a:rPr lang="en-GB" dirty="0" smtClean="0"/>
              <a:t>Didn’t, Can’t, Evening, off</a:t>
            </a:r>
            <a:endParaRPr lang="en-GB" dirty="0"/>
          </a:p>
        </p:txBody>
      </p:sp>
    </p:spTree>
    <p:extLst>
      <p:ext uri="{BB962C8B-B14F-4D97-AF65-F5344CB8AC3E}">
        <p14:creationId xmlns:p14="http://schemas.microsoft.com/office/powerpoint/2010/main" val="3624215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t>
            </a:r>
            <a:r>
              <a:rPr lang="en-GB" dirty="0"/>
              <a:t>LI – We are learning to create a front cover for a leaflet.</a:t>
            </a:r>
          </a:p>
        </p:txBody>
      </p:sp>
      <p:sp>
        <p:nvSpPr>
          <p:cNvPr id="3" name="Content Placeholder 2"/>
          <p:cNvSpPr>
            <a:spLocks noGrp="1"/>
          </p:cNvSpPr>
          <p:nvPr>
            <p:ph idx="1"/>
          </p:nvPr>
        </p:nvSpPr>
        <p:spPr/>
        <p:txBody>
          <a:bodyPr/>
          <a:lstStyle/>
          <a:p>
            <a:r>
              <a:rPr lang="en-GB" dirty="0" smtClean="0"/>
              <a:t>The last couple of weeks </a:t>
            </a:r>
            <a:r>
              <a:rPr lang="en-GB" dirty="0" smtClean="0"/>
              <a:t>we have been looking </a:t>
            </a:r>
            <a:r>
              <a:rPr lang="en-GB" dirty="0" smtClean="0"/>
              <a:t>at creating a leaflet about dog fouling. </a:t>
            </a:r>
            <a:r>
              <a:rPr lang="en-GB" dirty="0" smtClean="0"/>
              <a:t>I </a:t>
            </a:r>
            <a:r>
              <a:rPr lang="en-GB" dirty="0" smtClean="0"/>
              <a:t>was thinking we could create leaflets on adopting a pet from a shelter. Each year thousands of animals are left at dog/cat shelters across the country. </a:t>
            </a:r>
          </a:p>
          <a:p>
            <a:endParaRPr lang="en-GB" dirty="0"/>
          </a:p>
          <a:p>
            <a:r>
              <a:rPr lang="en-GB" dirty="0" smtClean="0"/>
              <a:t>I have attached on the blog and Teams the instructions.</a:t>
            </a:r>
            <a:endParaRPr lang="en-GB" dirty="0"/>
          </a:p>
        </p:txBody>
      </p:sp>
    </p:spTree>
    <p:extLst>
      <p:ext uri="{BB962C8B-B14F-4D97-AF65-F5344CB8AC3E}">
        <p14:creationId xmlns:p14="http://schemas.microsoft.com/office/powerpoint/2010/main" val="1088764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Starter</a:t>
            </a:r>
            <a:endParaRPr lang="en-GB" dirty="0"/>
          </a:p>
        </p:txBody>
      </p:sp>
      <p:sp>
        <p:nvSpPr>
          <p:cNvPr id="3" name="Content Placeholder 2"/>
          <p:cNvSpPr>
            <a:spLocks noGrp="1"/>
          </p:cNvSpPr>
          <p:nvPr>
            <p:ph idx="1"/>
          </p:nvPr>
        </p:nvSpPr>
        <p:spPr/>
        <p:txBody>
          <a:bodyPr/>
          <a:lstStyle/>
          <a:p>
            <a:r>
              <a:rPr lang="en-GB" dirty="0" smtClean="0"/>
              <a:t>Complete a sheet from Speed times tables.</a:t>
            </a:r>
          </a:p>
          <a:p>
            <a:endParaRPr lang="en-GB" dirty="0"/>
          </a:p>
        </p:txBody>
      </p:sp>
    </p:spTree>
    <p:extLst>
      <p:ext uri="{BB962C8B-B14F-4D97-AF65-F5344CB8AC3E}">
        <p14:creationId xmlns:p14="http://schemas.microsoft.com/office/powerpoint/2010/main" val="123200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task</a:t>
            </a:r>
            <a:endParaRPr lang="en-GB" dirty="0"/>
          </a:p>
        </p:txBody>
      </p:sp>
      <p:sp>
        <p:nvSpPr>
          <p:cNvPr id="3" name="Content Placeholder 2"/>
          <p:cNvSpPr>
            <a:spLocks noGrp="1"/>
          </p:cNvSpPr>
          <p:nvPr>
            <p:ph idx="1"/>
          </p:nvPr>
        </p:nvSpPr>
        <p:spPr/>
        <p:txBody>
          <a:bodyPr/>
          <a:lstStyle/>
          <a:p>
            <a:r>
              <a:rPr lang="en-GB" dirty="0" smtClean="0"/>
              <a:t>Complete the next task of Theme Park Maths, this should be task 4.</a:t>
            </a:r>
          </a:p>
          <a:p>
            <a:r>
              <a:rPr lang="en-GB" dirty="0" smtClean="0"/>
              <a:t>Remember you could also log on to </a:t>
            </a:r>
            <a:r>
              <a:rPr lang="en-GB" dirty="0" err="1" smtClean="0"/>
              <a:t>Sumdog</a:t>
            </a:r>
            <a:r>
              <a:rPr lang="en-GB" dirty="0" smtClean="0"/>
              <a:t> or Hit the button.</a:t>
            </a:r>
          </a:p>
          <a:p>
            <a:r>
              <a:rPr lang="en-GB" dirty="0" smtClean="0"/>
              <a:t>If you have IDL Maths please try and complete 15 minutes of maths on it.</a:t>
            </a:r>
            <a:endParaRPr lang="en-GB" dirty="0"/>
          </a:p>
        </p:txBody>
      </p:sp>
    </p:spTree>
    <p:extLst>
      <p:ext uri="{BB962C8B-B14F-4D97-AF65-F5344CB8AC3E}">
        <p14:creationId xmlns:p14="http://schemas.microsoft.com/office/powerpoint/2010/main" val="11005635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15</TotalTime>
  <Words>363</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Thursday 14th May</vt:lpstr>
      <vt:lpstr>Timetable</vt:lpstr>
      <vt:lpstr>French </vt:lpstr>
      <vt:lpstr>Daily exercise </vt:lpstr>
      <vt:lpstr>Spelling</vt:lpstr>
      <vt:lpstr>Writing LI – We are learning to create a front cover for a leaflet.</vt:lpstr>
      <vt:lpstr>Maths Starter</vt:lpstr>
      <vt:lpstr>Maths task</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14th May</dc:title>
  <dc:creator>Miss Kerr</dc:creator>
  <cp:lastModifiedBy>Miss Kerr</cp:lastModifiedBy>
  <cp:revision>4</cp:revision>
  <dcterms:created xsi:type="dcterms:W3CDTF">2020-05-09T09:08:21Z</dcterms:created>
  <dcterms:modified xsi:type="dcterms:W3CDTF">2020-05-12T07:44:31Z</dcterms:modified>
</cp:coreProperties>
</file>