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0"/>
  </p:notesMasterIdLst>
  <p:sldIdLst>
    <p:sldId id="257" r:id="rId2"/>
    <p:sldId id="258" r:id="rId3"/>
    <p:sldId id="259" r:id="rId4"/>
    <p:sldId id="262" r:id="rId5"/>
    <p:sldId id="263" r:id="rId6"/>
    <p:sldId id="260" r:id="rId7"/>
    <p:sldId id="261" r:id="rId8"/>
    <p:sldId id="264" r:id="rId9"/>
    <p:sldId id="286" r:id="rId10"/>
    <p:sldId id="287" r:id="rId11"/>
    <p:sldId id="288" r:id="rId12"/>
    <p:sldId id="265" r:id="rId13"/>
    <p:sldId id="266" r:id="rId14"/>
    <p:sldId id="282" r:id="rId15"/>
    <p:sldId id="283" r:id="rId16"/>
    <p:sldId id="284" r:id="rId17"/>
    <p:sldId id="270" r:id="rId18"/>
    <p:sldId id="290" r:id="rId19"/>
    <p:sldId id="292" r:id="rId20"/>
    <p:sldId id="271" r:id="rId21"/>
    <p:sldId id="276" r:id="rId22"/>
    <p:sldId id="272" r:id="rId23"/>
    <p:sldId id="280" r:id="rId24"/>
    <p:sldId id="281" r:id="rId25"/>
    <p:sldId id="279" r:id="rId26"/>
    <p:sldId id="278" r:id="rId27"/>
    <p:sldId id="277" r:id="rId28"/>
    <p:sldId id="27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ynne Mcgill" initials="L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1" autoAdjust="0"/>
    <p:restoredTop sz="94660"/>
  </p:normalViewPr>
  <p:slideViewPr>
    <p:cSldViewPr>
      <p:cViewPr varScale="1">
        <p:scale>
          <a:sx n="81" d="100"/>
          <a:sy n="81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5-11T13:37:09.92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F83E3-3B38-4E06-A623-906AA60EBE49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9A766-039A-48E9-8D0C-541028938DCF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9A766-039A-48E9-8D0C-541028938DCF}" type="slidenum">
              <a:rPr lang="en-GB" smtClean="0"/>
              <a:t>28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8"/>
          <p:cNvSpPr txBox="1">
            <a:spLocks noGrp="1"/>
          </p:cNvSpPr>
          <p:nvPr>
            <p:ph type="ftr" sz="quarter" idx="9"/>
          </p:nvPr>
        </p:nvSpPr>
        <p:spPr>
          <a:xfrm>
            <a:off x="3581403" y="76196"/>
            <a:ext cx="2895603" cy="28892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Slide Number Placeholder 15"/>
          <p:cNvSpPr txBox="1">
            <a:spLocks noGrp="1"/>
          </p:cNvSpPr>
          <p:nvPr>
            <p:ph type="sldNum" sz="quarter" idx="8"/>
          </p:nvPr>
        </p:nvSpPr>
        <p:spPr>
          <a:xfrm>
            <a:off x="8229600" y="6473952"/>
            <a:ext cx="758952" cy="246888"/>
          </a:xfrm>
        </p:spPr>
        <p:txBody>
          <a:bodyPr/>
          <a:lstStyle>
            <a:lvl1pPr>
              <a:defRPr/>
            </a:lvl1pPr>
          </a:lstStyle>
          <a:p>
            <a:pPr lvl="0"/>
            <a:fld id="{8DC1F2EC-F27C-4032-BDB1-730956DDD4BD}" type="slidenum">
              <a:rPr/>
              <a:pPr lv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41855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F37B647-33DB-4717-8976-8D402114ECFD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34831E-C436-4930-9183-4171C14C45C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comments" Target="../comments/comment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iuU1mlFeEc?feature=oembed" TargetMode="External"/><Relationship Id="rId5" Type="http://schemas.openxmlformats.org/officeDocument/2006/relationships/hyperlink" Target="https://www.youtube.com/watch?v=XiuU1mlFeEc&amp;t=6s" TargetMode="Externa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71625"/>
            <a:ext cx="9267846" cy="28623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chemeClr val="accent6">
                    <a:lumMod val="75000"/>
                  </a:schemeClr>
                </a:solidFill>
                <a:effectLst>
                  <a:outerShdw blurRad="152400" dist="40004" dir="5040305">
                    <a:srgbClr val="000000"/>
                  </a:outerShdw>
                </a:effectLst>
                <a:uFillTx/>
                <a:latin typeface="Calibri"/>
              </a:rPr>
              <a:t>Welcome to the primary 1-3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chemeClr val="accent6">
                    <a:lumMod val="75000"/>
                  </a:schemeClr>
                </a:solidFill>
                <a:effectLst>
                  <a:outerShdw blurRad="152400" dist="40004" dir="5040305">
                    <a:srgbClr val="000000"/>
                  </a:outerShdw>
                </a:effectLst>
                <a:uFillTx/>
                <a:latin typeface="Calibri"/>
              </a:rPr>
              <a:t>Marvelous Invention Convention</a:t>
            </a:r>
          </a:p>
        </p:txBody>
      </p:sp>
      <p:pic>
        <p:nvPicPr>
          <p:cNvPr id="4" name="Go the Distance (2)">
            <a:hlinkClick r:id="" action="ppaction://media"/>
            <a:extLst>
              <a:ext uri="{FF2B5EF4-FFF2-40B4-BE49-F238E27FC236}">
                <a16:creationId xmlns:a16="http://schemas.microsoft.com/office/drawing/2014/main" id="{CEEC97F7-D496-4074-A084-D1CA555258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66124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630214"/>
      </p:ext>
    </p:extLst>
  </p:cSld>
  <p:clrMapOvr>
    <a:masterClrMapping/>
  </p:clrMapOvr>
  <p:transition spd="slow" advTm="953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358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2754305" cy="3672408"/>
          </a:xfrm>
          <a:prstGeom prst="rect">
            <a:avLst/>
          </a:prstGeom>
          <a:noFill/>
        </p:spPr>
      </p:pic>
      <p:pic>
        <p:nvPicPr>
          <p:cNvPr id="1028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808311" cy="374441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5536" y="4077072"/>
            <a:ext cx="4680520" cy="2492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WOW! This is a super robot. I would love to know what you would like it to do for you?</a:t>
            </a:r>
          </a:p>
          <a:p>
            <a:pPr algn="ctr"/>
            <a:r>
              <a:rPr lang="en-GB" dirty="0"/>
              <a:t> I could be doing with a robot helping me out around the house. I bet you had lots of fun making this. You must feel so proud of your finished invention! 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635896" y="476672"/>
            <a:ext cx="1981203" cy="2640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5381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392488" cy="62146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508104" y="980728"/>
            <a:ext cx="3312368" cy="4941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is an amazing robot! Your mum has told me about your idea behind it and all of the planning you put into it and I am so impressed. Well done </a:t>
            </a:r>
            <a:r>
              <a:rPr lang="en-GB" dirty="0">
                <a:sym typeface="Wingdings" pitchFamily="2" charset="2"/>
              </a:rPr>
              <a:t></a:t>
            </a:r>
            <a:r>
              <a:rPr lang="en-GB" dirty="0"/>
              <a:t> 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59832" y="4217991"/>
            <a:ext cx="1981203" cy="2640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7559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534859" y="2132856"/>
            <a:ext cx="8064898" cy="30469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1" i="0" u="none" strike="noStrike" kern="1200" cap="none" spc="0" baseline="0">
                <a:solidFill>
                  <a:srgbClr val="E46C0A"/>
                </a:solidFill>
                <a:effectLst>
                  <a:outerShdw blurRad="152400" dist="50799" dir="5039856">
                    <a:srgbClr val="FAB071"/>
                  </a:outerShdw>
                </a:effectLst>
                <a:uFillTx/>
                <a:latin typeface="SassoonCRInfant" pitchFamily="2"/>
              </a:rPr>
              <a:t>Primary 1/2’s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1" i="0" u="none" strike="noStrike" kern="1200" cap="none" spc="0" baseline="0">
                <a:solidFill>
                  <a:srgbClr val="E46C0A"/>
                </a:solidFill>
                <a:effectLst>
                  <a:outerShdw blurRad="152400" dist="50799" dir="5039856">
                    <a:srgbClr val="FAB071"/>
                  </a:outerShdw>
                </a:effectLst>
                <a:uFillTx/>
                <a:latin typeface="SassoonCRInfant" pitchFamily="2"/>
              </a:rPr>
              <a:t>Inventions!</a:t>
            </a:r>
          </a:p>
        </p:txBody>
      </p:sp>
    </p:spTree>
    <p:extLst>
      <p:ext uri="{BB962C8B-B14F-4D97-AF65-F5344CB8AC3E}">
        <p14:creationId xmlns:p14="http://schemas.microsoft.com/office/powerpoint/2010/main" val="2735276839"/>
      </p:ext>
    </p:extLst>
  </p:cSld>
  <p:clrMapOvr>
    <a:masterClrMapping/>
  </p:clrMapOvr>
  <p:transition spd="slow" advTm="2663">
    <p:split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5652116" y="404658"/>
            <a:ext cx="3240359" cy="5904655"/>
          </a:xfrm>
        </p:spPr>
        <p:txBody>
          <a:bodyPr>
            <a:normAutofit fontScale="90000"/>
          </a:bodyPr>
          <a:lstStyle/>
          <a:p>
            <a:pPr lvl="0"/>
            <a:r>
              <a:rPr lang="en-GB"/>
              <a:t>Spring Rocket</a:t>
            </a:r>
            <a:br>
              <a:rPr lang="en-GB"/>
            </a:br>
            <a:br>
              <a:rPr lang="en-GB"/>
            </a:br>
            <a:r>
              <a:rPr lang="en-GB" sz="3100"/>
              <a:t>Well done! I love that you have used a range of materials to create your invention. It is very clear to us what you have made 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041" y="404658"/>
            <a:ext cx="4857749" cy="604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0" descr="Great Effort Well Done Sticker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08520" y="0"/>
            <a:ext cx="1979026" cy="2638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005851"/>
      </p:ext>
    </p:extLst>
  </p:cSld>
  <p:clrMapOvr>
    <a:masterClrMapping/>
  </p:clrMapOvr>
  <p:transition spd="slow" advTm="4817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5027" y="7077075"/>
            <a:ext cx="6858000" cy="2387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38" y="1357611"/>
            <a:ext cx="1928813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58" y="2690116"/>
            <a:ext cx="19604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1" y="660692"/>
            <a:ext cx="1890191" cy="336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94" y="3429000"/>
            <a:ext cx="1928813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" y="4924697"/>
            <a:ext cx="416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0"/>
              </a:rPr>
              <a:t>I designed and build a time robot with my dad!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3564" y="342900"/>
            <a:ext cx="2483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SassoonCRInfant" panose="02010503020300020003" pitchFamily="2" charset="0"/>
              </a:rPr>
              <a:t>What a fantastic model! I can see that you carefully planned before you started constructing. Well done!</a:t>
            </a:r>
          </a:p>
        </p:txBody>
      </p:sp>
      <p:pic>
        <p:nvPicPr>
          <p:cNvPr id="1034" name="Picture 10" descr="144 Well Done Themed Teacher Reward Stickers - Large - Sticker Stock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14" y="342900"/>
            <a:ext cx="1807573" cy="241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42333"/>
      </p:ext>
    </p:extLst>
  </p:cSld>
  <p:clrMapOvr>
    <a:masterClrMapping/>
  </p:clrMapOvr>
  <p:transition advTm="8395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04813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28" y="404814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31" y="3328990"/>
            <a:ext cx="1928813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03" y="3328990"/>
            <a:ext cx="1928813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64086" y="404813"/>
            <a:ext cx="2498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Footlight MT Light" panose="0204060206030A020304" pitchFamily="18" charset="0"/>
              </a:rPr>
              <a:t>This weeks project was great fun! We made a robot that makes play </a:t>
            </a:r>
            <a:r>
              <a:rPr lang="en-GB" sz="3200" dirty="0" err="1">
                <a:latin typeface="Footlight MT Light" panose="0204060206030A020304" pitchFamily="18" charset="0"/>
              </a:rPr>
              <a:t>doh</a:t>
            </a:r>
            <a:r>
              <a:rPr lang="en-GB" sz="3200" dirty="0">
                <a:latin typeface="Footlight MT Light" panose="0204060206030A020304" pitchFamily="18" charset="0"/>
              </a:rPr>
              <a:t> shapes. </a:t>
            </a:r>
          </a:p>
        </p:txBody>
      </p:sp>
      <p:pic>
        <p:nvPicPr>
          <p:cNvPr id="2058" name="Picture 10" descr="Great Effort Well Done Sticker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7" y="3657601"/>
            <a:ext cx="1979024" cy="26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42464" y="3657601"/>
            <a:ext cx="16625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SassoonCRInfant" panose="02010503020300020003" pitchFamily="2" charset="0"/>
              </a:rPr>
              <a:t>A clearly labelled plan with fantastic instructions. Well done!</a:t>
            </a:r>
          </a:p>
        </p:txBody>
      </p:sp>
    </p:spTree>
    <p:extLst>
      <p:ext uri="{BB962C8B-B14F-4D97-AF65-F5344CB8AC3E}">
        <p14:creationId xmlns:p14="http://schemas.microsoft.com/office/powerpoint/2010/main" val="2402723360"/>
      </p:ext>
    </p:extLst>
  </p:cSld>
  <p:clrMapOvr>
    <a:masterClrMapping/>
  </p:clrMapOvr>
  <p:transition advTm="5703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671718"/>
            <a:ext cx="2713809" cy="46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52" y="1342375"/>
            <a:ext cx="2834640" cy="503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48" y="5381899"/>
            <a:ext cx="4144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Here is our construction, lots of fun! Great project!</a:t>
            </a:r>
          </a:p>
        </p:txBody>
      </p:sp>
      <p:pic>
        <p:nvPicPr>
          <p:cNvPr id="3078" name="Picture 6" descr="Good job well done face sticker | Zazzle.co.u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339952"/>
            <a:ext cx="1931586" cy="257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0292" y="3906982"/>
            <a:ext cx="1757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SassoonCRInfant" panose="02010503020300020003" pitchFamily="2" charset="0"/>
              </a:rPr>
              <a:t>This looks very interesting and intricate. Well done!</a:t>
            </a:r>
          </a:p>
        </p:txBody>
      </p:sp>
    </p:spTree>
    <p:extLst>
      <p:ext uri="{BB962C8B-B14F-4D97-AF65-F5344CB8AC3E}">
        <p14:creationId xmlns:p14="http://schemas.microsoft.com/office/powerpoint/2010/main" val="1489690030"/>
      </p:ext>
    </p:extLst>
  </p:cSld>
  <p:clrMapOvr>
    <a:masterClrMapping/>
  </p:clrMapOvr>
  <p:transition advTm="6100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3" y="1196748"/>
            <a:ext cx="7632844" cy="452431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1" i="0" u="none" strike="noStrike" kern="0" cap="none" spc="0" baseline="0" dirty="0">
                <a:solidFill>
                  <a:srgbClr val="FFC000"/>
                </a:solidFill>
                <a:effectLst>
                  <a:outerShdw blurRad="152400" dist="50799" dir="5039856">
                    <a:srgbClr val="FAB071"/>
                  </a:outerShdw>
                </a:effectLst>
                <a:uFillTx/>
                <a:latin typeface="SassoonCRInfant" pitchFamily="2"/>
              </a:rPr>
              <a:t>Primary 2/3’s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1" i="0" u="none" strike="noStrike" kern="0" cap="none" spc="0" baseline="0" dirty="0">
                <a:solidFill>
                  <a:srgbClr val="FFC000"/>
                </a:solidFill>
                <a:effectLst>
                  <a:outerShdw blurRad="152400" dist="50799" dir="5039856">
                    <a:srgbClr val="FAB071"/>
                  </a:outerShdw>
                </a:effectLst>
                <a:uFillTx/>
                <a:latin typeface="SassoonCRInfant" pitchFamily="2"/>
              </a:rPr>
              <a:t>Inventions</a:t>
            </a:r>
            <a:endParaRPr lang="en-GB" sz="9600" b="0" i="0" u="none" strike="noStrike" kern="0" cap="none" spc="0" baseline="0" dirty="0">
              <a:solidFill>
                <a:srgbClr val="FFC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625096"/>
      </p:ext>
    </p:extLst>
  </p:cSld>
  <p:clrMapOvr>
    <a:masterClrMapping/>
  </p:clrMapOvr>
  <p:transition spd="slow" advTm="2108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1637" y="78947"/>
            <a:ext cx="3702363" cy="4934229"/>
          </a:xfrm>
          <a:solidFill>
            <a:srgbClr val="FCEC20"/>
          </a:solidFill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 lot of thought and hard work went into this “Fossilised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Pokemon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Maker”</a:t>
            </a:r>
          </a:p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love that you have made a video which clearly explains your thinking and how your invention works!</a:t>
            </a:r>
          </a:p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 you!!</a:t>
            </a:r>
          </a:p>
        </p:txBody>
      </p:sp>
      <p:pic>
        <p:nvPicPr>
          <p:cNvPr id="4" name="Cody's Invention 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18222" t="14722" r="11697" b="11992"/>
          <a:stretch/>
        </p:blipFill>
        <p:spPr>
          <a:xfrm rot="5400000">
            <a:off x="-337183" y="777343"/>
            <a:ext cx="6264696" cy="5087290"/>
          </a:xfrm>
          <a:prstGeom prst="rect">
            <a:avLst/>
          </a:prstGeom>
        </p:spPr>
      </p:pic>
      <p:pic>
        <p:nvPicPr>
          <p:cNvPr id="1026" name="Picture 2" descr="C:\Users\lara.cunningham\AppData\Local\Microsoft\Windows\INetCache\IE\ZG6FEX7V\pokemon_PNG146[1]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375">
            <a:off x="5384694" y="4920151"/>
            <a:ext cx="2017180" cy="18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ra.cunningham\AppData\Local\Microsoft\Windows\INetCache\IE\B0OBUFDM\pokeball_PNG7[1]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5987">
            <a:off x="568741" y="1009917"/>
            <a:ext cx="1768991" cy="17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ra.cunningham\AppData\Local\Microsoft\Windows\INetCache\IE\KA5T6MZC\Ash_AG_4[1]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91" y="5104708"/>
            <a:ext cx="971645" cy="14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540866"/>
      </p:ext>
    </p:extLst>
  </p:cSld>
  <p:clrMapOvr>
    <a:masterClrMapping/>
  </p:clrMapOvr>
  <p:transition advTm="39644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38579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IMG_20200501_1339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24944"/>
            <a:ext cx="4680520" cy="3510390"/>
          </a:xfrm>
          <a:prstGeom prst="rect">
            <a:avLst/>
          </a:prstGeom>
        </p:spPr>
      </p:pic>
      <p:pic>
        <p:nvPicPr>
          <p:cNvPr id="8" name="Picture 7" descr="IMG_20200501_13395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680520" cy="35103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71600" y="4217991"/>
            <a:ext cx="1981203" cy="2640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5220072" y="332656"/>
            <a:ext cx="367240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a great job you have done boys! What a </a:t>
            </a:r>
            <a:r>
              <a:rPr lang="en-GB" dirty="0" err="1"/>
              <a:t>choo-tiful</a:t>
            </a:r>
            <a:r>
              <a:rPr lang="en-GB" dirty="0"/>
              <a:t> job you have made of your train models! You have clearly put a lot of thought into the design and construction of these.</a:t>
            </a:r>
          </a:p>
        </p:txBody>
      </p:sp>
    </p:spTree>
  </p:cSld>
  <p:clrMapOvr>
    <a:masterClrMapping/>
  </p:clrMapOvr>
  <p:transition spd="slow" advTm="12210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1" y="836712"/>
            <a:ext cx="7992889" cy="5472610"/>
          </a:xfrm>
          <a:prstGeom prst="rect">
            <a:avLst/>
          </a:prstGeom>
          <a:solidFill>
            <a:srgbClr val="F79646"/>
          </a:solidFill>
          <a:ln w="25402">
            <a:solidFill>
              <a:srgbClr val="B66D3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FFFFFF"/>
                </a:solidFill>
                <a:uFillTx/>
                <a:latin typeface="SassoonCRInfant" pitchFamily="2"/>
              </a:rPr>
              <a:t>Since we are not able to come into school to show case all of your hard work. I have put together a virtual Invention Convention to show off all of your AMAZING inventions!</a:t>
            </a:r>
          </a:p>
        </p:txBody>
      </p:sp>
    </p:spTree>
    <p:extLst>
      <p:ext uri="{BB962C8B-B14F-4D97-AF65-F5344CB8AC3E}">
        <p14:creationId xmlns:p14="http://schemas.microsoft.com/office/powerpoint/2010/main" val="2300580753"/>
      </p:ext>
    </p:extLst>
  </p:cSld>
  <p:clrMapOvr>
    <a:masterClrMapping/>
  </p:clrMapOvr>
  <p:transition spd="slow" advTm="9830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595" y="1412775"/>
            <a:ext cx="7056781" cy="30469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1" i="0" u="none" strike="noStrike" kern="0" cap="none" spc="0" baseline="0" dirty="0">
                <a:solidFill>
                  <a:srgbClr val="FFC000"/>
                </a:solidFill>
                <a:effectLst>
                  <a:outerShdw blurRad="152400" dist="50799" dir="5039856">
                    <a:srgbClr val="FAB071"/>
                  </a:outerShdw>
                </a:effectLst>
                <a:uFillTx/>
                <a:latin typeface="SassoonCRInfant" pitchFamily="2"/>
              </a:rPr>
              <a:t>Primary 3’s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1" i="0" u="none" strike="noStrike" kern="0" cap="none" spc="0" baseline="0" dirty="0">
                <a:solidFill>
                  <a:srgbClr val="FFC000"/>
                </a:solidFill>
                <a:effectLst>
                  <a:outerShdw blurRad="152400" dist="50799" dir="5039856">
                    <a:srgbClr val="FAB071"/>
                  </a:outerShdw>
                </a:effectLst>
                <a:uFillTx/>
                <a:latin typeface="SassoonCRInfant" pitchFamily="2"/>
              </a:rPr>
              <a:t>Inventions</a:t>
            </a:r>
            <a:endParaRPr lang="en-GB" sz="9600" b="0" i="0" u="none" strike="noStrike" kern="0" cap="none" spc="0" baseline="0" dirty="0">
              <a:solidFill>
                <a:srgbClr val="FFC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146937"/>
      </p:ext>
    </p:extLst>
  </p:cSld>
  <p:clrMapOvr>
    <a:masterClrMapping/>
  </p:clrMapOvr>
  <p:transition spd="slow" advTm="3422">
    <p:wheel spokes="3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7984" y="332656"/>
            <a:ext cx="4320480" cy="21602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427984" y="332656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WOW! </a:t>
            </a:r>
            <a:r>
              <a:rPr lang="en-GB" sz="2800" dirty="0">
                <a:latin typeface="Comic Sans MS" panose="030F0702030302020204" pitchFamily="66" charset="0"/>
              </a:rPr>
              <a:t>A hand made car wash. What a creative idea! You have put so much detail into your design. </a:t>
            </a:r>
            <a:r>
              <a:rPr lang="en-GB" sz="2800" dirty="0">
                <a:latin typeface="Comic Sans MS" panose="030F0702030302020204" pitchFamily="66" charset="0"/>
                <a:sym typeface="Wingdings" panose="05000000000000000000" pitchFamily="2" charset="2"/>
              </a:rPr>
              <a:t> 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4725144"/>
            <a:ext cx="4536504" cy="19598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06196" y="4799602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I wish I could get my car washed and pay for it with chocolates! Such a cool idea!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188640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Primary 3</a:t>
            </a:r>
          </a:p>
        </p:txBody>
      </p:sp>
      <p:pic>
        <p:nvPicPr>
          <p:cNvPr id="2050" name="Picture 2" descr="https://attachment.outlook.live.net/owa/MSA%3Ajenga_mclean%40hotmail.com/service.svc/s/GetAttachmentThumbnail?id=AQMkADAwATY3ZmYAZS1iNWJmLTVjMmUtMDACLTAwCgBGAAADpaoVDNdxb0ucBFpuvvXmYwcABhVj3MSHyk%2BJxo9esuFnvwAAAgEJAAAABhVj3MSHyk%2BJxo9esuFnvwAECBMNxAAAAAESABAALrTkDiEskkuhY7xI%2FKnfIA%3D%3D&amp;thumbnailType=2&amp;owa=outlook.live.com&amp;scriptVer=2020042702.14&amp;isc=1&amp;X-OWA-CANARY=pEFrdmk7LUSX_7ElDYPrxgAUuR8K8dcYOfSACBPfoKCRRYIWPFTeIfDxoqRhOTrDlJpA_RC4WII.&amp;token=eyJhbGciOiJSUzI1NiIsImtpZCI6IjU2MzU4ODUyMzRCOTI1MkRERTAwNTc2NkQ5RDlGMjc2NTY1RjYzRTIiLCJ4NXQiOiJWaldJVWpTNUpTM2VBRmRtMmRueWRsWmZZLUkiLCJ0eXAiOiJKV1QifQ.eyJvcmlnaW4iOiJodHRwczovL291dGxvb2subGl2ZS5jb20iLCJ2ZXIiOiJFeGNoYW5nZS5DYWxsYmFjay5WMSIsImFwcGN0eHNlbmRlciI6Ik93YURvd25sb2FkQDg0ZGY5ZTdmLWU5ZjYtNDBhZi1iNDM1LWFhYWFhYWFhYWFhYSIsImlzc3JpbmciOiJXVyIsImFwcGN0eCI6IntcIm1zZXhjaHByb3RcIjpcIm93YVwiLFwicHJpbWFyeXNpZFwiOlwiUy0xLTI4MjctNDI1OTgyLTMwNDkyMTcwNzBcIixcInB1aWRcIjpcIjE4Mjk1ODE4MDc5MDE3NDJcIixcIm9pZFwiOlwiMDAwNjdmZmUtYjViZi01YzJlLTAwMDAtMDAwMDAwMDAwMDAwXCIsXCJzY29wZVwiOlwiT3dhRG93bmxvYWRcIn0iLCJuYmYiOjE1ODg2OTI5OTgsImV4cCI6MTU4ODY5MzU5OCwiaXNzIjoiMDAwMDAwMDItMDAwMC0wZmYxLWNlMDAtMDAwMDAwMDAwMDAwQDg0ZGY5ZTdmLWU5ZjYtNDBhZi1iNDM1LWFhYWFhYWFhYWFhYSIsImF1ZCI6IjAwMDAwMDAyLTAwMDAtMGZmMS1jZTAwLTAwMDAwMDAwMDAwMC9hdHRhY2htZW50Lm91dGxvb2subGl2ZS5uZXRAODRkZjllN2YtZTlmNi00MGFmLWI0MzUtYWFhYWFhYWFhYWFhIiwiaGFwcCI6Im93YSJ9.T6ueeb5Yr7kUKXJghwPjmDKYTD0Kj00MK0eoOqnKyI7AnTf2MocPf17q6ipvXrtzsNcY54H_p48rpvhfJkbaYWRxvVjrZemCvqrqdy9zH-eVRUe0RorPlg_CZtl300F2Kdj6jnEX_26K8I5x-oaOqYxtiaaeZxi72Mtzh2fKXB5A0vaHIQ9oz0H7wnlNe9o3c6gbcKhBW42zbISaoY6GLVfHwSO2ZoUBPdQj_goHZIP3-BvSgoEKO0gS1tEZf5x3sNUn1veaVcrHQCNK5NkSQBMY41dlV_0NrDzfBuVuTNolp4yJeViSdsMw61WC-jdukKj3pGC809OtsKznRjSHRw&amp;animation=tru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1339" y="4542359"/>
            <a:ext cx="3324375" cy="211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54019"/>
            <a:ext cx="2773987" cy="1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90" y="2654019"/>
            <a:ext cx="2761124" cy="174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" y="1269915"/>
            <a:ext cx="2160240" cy="317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017403"/>
      </p:ext>
    </p:extLst>
  </p:cSld>
  <p:clrMapOvr>
    <a:masterClrMapping/>
  </p:clrMapOvr>
  <p:transition advTm="8376">
    <p:checke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4427981" y="332658"/>
            <a:ext cx="4320475" cy="2160242"/>
          </a:xfrm>
          <a:prstGeom prst="rect">
            <a:avLst/>
          </a:prstGeom>
          <a:solidFill>
            <a:srgbClr val="DDD9C3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4644009" y="504831"/>
            <a:ext cx="3888431" cy="1815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‘Dogs in a rocket with security cameras to keep everyone safe’ </a:t>
            </a:r>
          </a:p>
        </p:txBody>
      </p:sp>
      <p:sp>
        <p:nvSpPr>
          <p:cNvPr id="4" name="Rectangle 5"/>
          <p:cNvSpPr/>
          <p:nvPr/>
        </p:nvSpPr>
        <p:spPr>
          <a:xfrm>
            <a:off x="152329" y="4111041"/>
            <a:ext cx="5571795" cy="2520278"/>
          </a:xfrm>
          <a:prstGeom prst="rect">
            <a:avLst/>
          </a:prstGeom>
          <a:solidFill>
            <a:srgbClr val="DDD9C3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36429" y="4079623"/>
            <a:ext cx="5669087" cy="25699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3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The effort you have put into your design is </a:t>
            </a:r>
            <a:r>
              <a:rPr lang="en-GB" sz="23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FANTASTIC!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3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3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You have used your imagination and created a thoughtful invention.  It would be super cool if we had dogs in rockets looking out for us. </a:t>
            </a:r>
            <a:r>
              <a:rPr lang="en-GB" sz="2300" b="0" i="0" u="none" strike="noStrike" kern="1200" cap="none" spc="0" baseline="0">
                <a:solidFill>
                  <a:srgbClr val="000000"/>
                </a:solidFill>
                <a:uFillTx/>
                <a:latin typeface="Wingdings" pitchFamily="2"/>
              </a:rPr>
              <a:t></a:t>
            </a:r>
            <a:r>
              <a:rPr lang="en-GB" sz="23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 </a:t>
            </a:r>
          </a:p>
        </p:txBody>
      </p:sp>
      <p:sp>
        <p:nvSpPr>
          <p:cNvPr id="6" name="Rectangle 7"/>
          <p:cNvSpPr/>
          <p:nvPr/>
        </p:nvSpPr>
        <p:spPr>
          <a:xfrm>
            <a:off x="179515" y="188640"/>
            <a:ext cx="333937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>
                <a:solidFill>
                  <a:srgbClr val="F4F1E3"/>
                </a:solidFill>
                <a:effectLst>
                  <a:outerShdw dist="20323" dir="1799338">
                    <a:srgbClr val="000000"/>
                  </a:outerShdw>
                </a:effectLst>
                <a:uFillTx/>
                <a:latin typeface="Calibri"/>
              </a:rPr>
              <a:t>Primary 3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0602" y="2708919"/>
            <a:ext cx="2827855" cy="381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5" y="1159477"/>
            <a:ext cx="2000131" cy="266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7055" y="1159477"/>
            <a:ext cx="1978679" cy="2666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242279"/>
      </p:ext>
    </p:extLst>
  </p:cSld>
  <p:clrMapOvr>
    <a:masterClrMapping/>
  </p:clrMapOvr>
  <p:transition spd="slow" advTm="8541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0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Primary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528" y="1283124"/>
            <a:ext cx="4295726" cy="15728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68960"/>
            <a:ext cx="2448272" cy="32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2448272" cy="32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777170"/>
            <a:ext cx="429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omic Sans MS" panose="030F0702030302020204" pitchFamily="66" charset="0"/>
              </a:rPr>
              <a:t>‘A Robot Desk Tidy’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24128" y="1283124"/>
            <a:ext cx="2783558" cy="5050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796136" y="1484784"/>
            <a:ext cx="2520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a great way to recycle old packaging. 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You have put in lots of effort and your invention is super creative and useful! 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Well Done! </a:t>
            </a:r>
            <a:r>
              <a:rPr lang="en-GB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 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07595"/>
      </p:ext>
    </p:extLst>
  </p:cSld>
  <p:clrMapOvr>
    <a:masterClrMapping/>
  </p:clrMapOvr>
  <p:transition advTm="5454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0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Primary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314" y="1373487"/>
            <a:ext cx="3838622" cy="14825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39" y="519063"/>
            <a:ext cx="453650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417" y="182237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‘Ronnie the Robot’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7314" y="3140968"/>
            <a:ext cx="3838622" cy="34267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23527" y="3140968"/>
            <a:ext cx="36253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WOW! You have put so much effort into your super cool invention!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You have used lots of different materials and included really interesting details like the battery.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Great work </a:t>
            </a:r>
            <a:r>
              <a:rPr lang="en-GB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4307595"/>
      </p:ext>
    </p:extLst>
  </p:cSld>
  <p:clrMapOvr>
    <a:masterClrMapping/>
  </p:clrMapOvr>
  <p:transition advTm="5104"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0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Primary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0" y="1431921"/>
            <a:ext cx="3361876" cy="51358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58" y="1412776"/>
            <a:ext cx="5154959" cy="515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556792"/>
            <a:ext cx="31953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What a creative idea!</a:t>
            </a:r>
          </a:p>
          <a:p>
            <a:pPr algn="ctr"/>
            <a:endParaRPr lang="en-GB" sz="2800" dirty="0">
              <a:latin typeface="Comic Sans MS" panose="030F0702030302020204" pitchFamily="66" charset="0"/>
            </a:endParaRP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A great way to recycle old cans! This invention will be super fun to play with. </a:t>
            </a:r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Great Job </a:t>
            </a:r>
            <a:r>
              <a:rPr lang="en-GB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94196"/>
      </p:ext>
    </p:extLst>
  </p:cSld>
  <p:clrMapOvr>
    <a:masterClrMapping/>
  </p:clrMapOvr>
  <p:transition advTm="5168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980" y="1268759"/>
            <a:ext cx="4533658" cy="18722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391980" y="3325322"/>
            <a:ext cx="4536504" cy="2904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79512" y="188640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Primary 3</a:t>
            </a:r>
          </a:p>
        </p:txBody>
      </p:sp>
      <p:pic>
        <p:nvPicPr>
          <p:cNvPr id="2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59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34573" y="3573016"/>
            <a:ext cx="42484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I love your creativity and imagination</a:t>
            </a:r>
            <a:r>
              <a:rPr lang="en-GB" dirty="0"/>
              <a:t>! </a:t>
            </a:r>
            <a:r>
              <a:rPr lang="en-GB" sz="2400" dirty="0">
                <a:latin typeface="Comic Sans MS" panose="030F0702030302020204" pitchFamily="66" charset="0"/>
              </a:rPr>
              <a:t>You have put so much hard work into your design. A great eco friendly idea!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Well done </a:t>
            </a:r>
            <a:r>
              <a:rPr lang="en-GB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 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461853" y="1512365"/>
            <a:ext cx="4393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How cool is this invention, a windmill that can charge phones!</a:t>
            </a:r>
          </a:p>
        </p:txBody>
      </p:sp>
    </p:spTree>
    <p:extLst>
      <p:ext uri="{BB962C8B-B14F-4D97-AF65-F5344CB8AC3E}">
        <p14:creationId xmlns:p14="http://schemas.microsoft.com/office/powerpoint/2010/main" val="1751706376"/>
      </p:ext>
    </p:extLst>
  </p:cSld>
  <p:clrMapOvr>
    <a:masterClrMapping/>
  </p:clrMapOvr>
  <p:transition advTm="4750">
    <p:split orient="vert"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0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Primary 3</a:t>
            </a:r>
          </a:p>
        </p:txBody>
      </p:sp>
      <p:pic>
        <p:nvPicPr>
          <p:cNvPr id="11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69"/>
            <a:ext cx="4824536" cy="64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9512" y="1681385"/>
            <a:ext cx="3744416" cy="462114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" name="TextBox 2"/>
          <p:cNvSpPr txBox="1"/>
          <p:nvPr/>
        </p:nvSpPr>
        <p:spPr>
          <a:xfrm>
            <a:off x="318273" y="1702555"/>
            <a:ext cx="34563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WOW! </a:t>
            </a:r>
            <a:r>
              <a:rPr lang="en-GB" sz="2400" dirty="0">
                <a:latin typeface="Comic Sans MS" panose="030F0702030302020204" pitchFamily="66" charset="0"/>
              </a:rPr>
              <a:t>What a fantastic Time Machine! 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Such a creative idea! 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You have put so much effort into your design. 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I wonder where your time machine will take you? 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44736"/>
      </p:ext>
    </p:extLst>
  </p:cSld>
  <p:clrMapOvr>
    <a:masterClrMapping/>
  </p:clrMapOvr>
  <p:transition advTm="6250">
    <p:pull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320041"/>
            <a:ext cx="5320169" cy="3892669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Keep on inventing and stay inspired!</a:t>
            </a:r>
            <a:r>
              <a:rPr 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 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1" y="4631161"/>
            <a:ext cx="5019620" cy="1569486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cs typeface="Dubai"/>
              </a:rPr>
              <a:t>You can be anything you want to be!</a:t>
            </a:r>
            <a:endParaRPr lang="en-US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922" y="4409267"/>
            <a:ext cx="3182692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3A254"/>
          </a:solidFill>
          <a:ln w="38100" cap="rnd">
            <a:solidFill>
              <a:srgbClr val="D3A25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690DDADC-9E4A-4F7D-879B-F947EF7ADE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836158" y="1882521"/>
            <a:ext cx="3065526" cy="3065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4869160"/>
            <a:ext cx="388843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linkClick r:id="rId5"/>
              </a:rPr>
              <a:t>https://www.youtube.com/watch?v=XiuU1mlFeEc&amp;t=6s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advTm="5146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179515" y="1556793"/>
            <a:ext cx="8496239" cy="363175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0" b="1" i="0" u="none" strike="noStrike" kern="1200" cap="none" spc="0" baseline="0" dirty="0">
                <a:solidFill>
                  <a:srgbClr val="E46C0A"/>
                </a:solidFill>
                <a:effectLst>
                  <a:outerShdw blurRad="152400" dist="50799" dir="5039856">
                    <a:srgbClr val="FAB071"/>
                  </a:outerShdw>
                </a:effectLst>
                <a:uFillTx/>
                <a:latin typeface="SassoonCRInfant" pitchFamily="2"/>
              </a:rPr>
              <a:t>Primary 1’s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0" b="1" i="0" u="none" strike="noStrike" kern="1200" cap="none" spc="0" baseline="0" dirty="0">
                <a:solidFill>
                  <a:srgbClr val="E46C0A"/>
                </a:solidFill>
                <a:effectLst>
                  <a:outerShdw blurRad="152400" dist="50799" dir="5039856">
                    <a:srgbClr val="FAB071"/>
                  </a:outerShdw>
                </a:effectLst>
                <a:uFillTx/>
                <a:latin typeface="SassoonCRInfant" pitchFamily="2"/>
              </a:rPr>
              <a:t>Inventions!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829788"/>
      </p:ext>
    </p:extLst>
  </p:cSld>
  <p:clrMapOvr>
    <a:masterClrMapping/>
  </p:clrMapOvr>
  <p:transition spd="slow" advTm="60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0-05-05-15-33-53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08104" y="836712"/>
            <a:ext cx="3508689" cy="5735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Placeholder 2"/>
          <p:cNvPicPr>
            <a:picLocks noGrp="1" noChangeAspect="1"/>
          </p:cNvPicPr>
          <p:nvPr>
            <p:ph type="pic" idx="429496729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3394075" cy="4525963"/>
          </a:xfrm>
        </p:spPr>
      </p:pic>
      <p:sp>
        <p:nvSpPr>
          <p:cNvPr id="4" name="Rectangle 3"/>
          <p:cNvSpPr/>
          <p:nvPr/>
        </p:nvSpPr>
        <p:spPr>
          <a:xfrm>
            <a:off x="395532" y="4615049"/>
            <a:ext cx="4392484" cy="2207242"/>
          </a:xfrm>
          <a:prstGeom prst="rect">
            <a:avLst/>
          </a:prstGeom>
          <a:solidFill>
            <a:srgbClr val="F79646"/>
          </a:solidFill>
          <a:ln w="25402">
            <a:solidFill>
              <a:srgbClr val="B66D3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FFFFFF"/>
                </a:solidFill>
                <a:uFillTx/>
                <a:latin typeface="SassoonCRInfant" pitchFamily="2"/>
              </a:rPr>
              <a:t>This is a fantastic invention, you have put a lot of thought into it and worked very hard to build it.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FFFFFF"/>
                </a:solidFill>
                <a:uFillTx/>
                <a:latin typeface="SassoonCRInfant" pitchFamily="2"/>
              </a:rPr>
              <a:t>I love the video you made demonstrating how it works and well done for incorporating some maths into your descrition.</a:t>
            </a:r>
          </a:p>
        </p:txBody>
      </p:sp>
      <p:pic>
        <p:nvPicPr>
          <p:cNvPr id="5" name="Picture 10" descr="Great Effort Well Done Sticker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656283" y="476667"/>
            <a:ext cx="1979026" cy="2638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84453"/>
      </p:ext>
    </p:extLst>
  </p:cSld>
  <p:clrMapOvr>
    <a:masterClrMapping/>
  </p:clrMapOvr>
  <p:transition spd="slow" advTm="9174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81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2"/>
        <p14:stopEvt time="4" objId="2"/>
        <p14:playEvt time="4" objId="2"/>
        <p14:stopEvt time="9000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Great Effort Well Done Sticker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79912" y="0"/>
            <a:ext cx="1979026" cy="26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4"/>
          <p:cNvSpPr/>
          <p:nvPr/>
        </p:nvSpPr>
        <p:spPr>
          <a:xfrm>
            <a:off x="5796134" y="1340766"/>
            <a:ext cx="3240359" cy="5112565"/>
          </a:xfrm>
          <a:prstGeom prst="rect">
            <a:avLst/>
          </a:prstGeom>
          <a:solidFill>
            <a:srgbClr val="F79646"/>
          </a:solidFill>
          <a:ln w="25402">
            <a:solidFill>
              <a:srgbClr val="B66D3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SassoonCRInfant" pitchFamily="2"/>
              </a:rPr>
              <a:t>What an amazing idea this is. I would love one of these in my house for when I get to the end of my toothpaste and cant get anymore out! This is also a very eco friendly invention as it would stop lots of waste! Well done!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SassoonCRInfant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SassoonCRInfant" pitchFamily="2"/>
              </a:rPr>
              <a:t>I love the description you have given of your invention. Well done </a:t>
            </a: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Wingdings" pitchFamily="2"/>
              </a:rPr>
              <a:t></a:t>
            </a: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SassoonCRInfant" pitchFamily="2"/>
            </a:endParaRPr>
          </a:p>
        </p:txBody>
      </p:sp>
      <p:pic>
        <p:nvPicPr>
          <p:cNvPr id="5" name="Lucjas powerpoint">
            <a:hlinkClick r:id="" action="ppaction://media"/>
            <a:extLst>
              <a:ext uri="{FF2B5EF4-FFF2-40B4-BE49-F238E27FC236}">
                <a16:creationId xmlns:a16="http://schemas.microsoft.com/office/drawing/2014/main" id="{55E04B18-9105-4D67-99F8-53B79546E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386204"/>
            <a:ext cx="3657600" cy="646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96484"/>
      </p:ext>
    </p:extLst>
  </p:cSld>
  <p:clrMapOvr>
    <a:masterClrMapping/>
  </p:clrMapOvr>
  <p:transition spd="slow" advTm="9412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5"/>
        <p14:stopEvt time="93502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4" y="476667"/>
            <a:ext cx="6113714" cy="61137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/>
          <p:nvPr/>
        </p:nvSpPr>
        <p:spPr>
          <a:xfrm>
            <a:off x="6588224" y="692694"/>
            <a:ext cx="2448269" cy="2160242"/>
          </a:xfrm>
          <a:prstGeom prst="rect">
            <a:avLst/>
          </a:prstGeom>
          <a:solidFill>
            <a:srgbClr val="F79646"/>
          </a:solidFill>
          <a:ln w="25402">
            <a:solidFill>
              <a:srgbClr val="B66D3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“We had lots fun making and playing with our panda kart invention for P1 fun topic.”</a:t>
            </a:r>
          </a:p>
        </p:txBody>
      </p:sp>
      <p:sp>
        <p:nvSpPr>
          <p:cNvPr id="4" name="Rectangle 2"/>
          <p:cNvSpPr/>
          <p:nvPr/>
        </p:nvSpPr>
        <p:spPr>
          <a:xfrm>
            <a:off x="6588224" y="3429000"/>
            <a:ext cx="2448269" cy="3161382"/>
          </a:xfrm>
          <a:prstGeom prst="rect">
            <a:avLst/>
          </a:prstGeom>
          <a:solidFill>
            <a:srgbClr val="F79646"/>
          </a:solidFill>
          <a:ln w="25402">
            <a:solidFill>
              <a:srgbClr val="B66D3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This is a super invention! I can tell you have put a lot of thought and planning into it. You have used your design skills to make it very eye catching!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148062" y="3429000"/>
            <a:ext cx="1632560" cy="217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Hall_of_Fame_by_The_Script_ft_William_Music_Video[Youtubetomp3.sc]">
            <a:hlinkClick r:id="" action="ppaction://media"/>
            <a:extLst>
              <a:ext uri="{FF2B5EF4-FFF2-40B4-BE49-F238E27FC236}">
                <a16:creationId xmlns:a16="http://schemas.microsoft.com/office/drawing/2014/main" id="{A793CBDC-AE36-4B0D-9855-D175933F6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4288"/>
      </p:ext>
    </p:extLst>
  </p:cSld>
  <p:clrMapOvr>
    <a:masterClrMapping/>
  </p:clrMapOvr>
  <p:transition spd="slow" advTm="1139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250"/>
            <a:ext cx="3429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9506" y="3971614"/>
            <a:ext cx="3308966" cy="248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 descr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4" y="3429000"/>
            <a:ext cx="257174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593" y="116631"/>
            <a:ext cx="2571749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4"/>
          <p:cNvSpPr/>
          <p:nvPr/>
        </p:nvSpPr>
        <p:spPr>
          <a:xfrm>
            <a:off x="3135413" y="3219456"/>
            <a:ext cx="2520278" cy="3521912"/>
          </a:xfrm>
          <a:prstGeom prst="rect">
            <a:avLst/>
          </a:prstGeom>
          <a:solidFill>
            <a:srgbClr val="F0A22E"/>
          </a:solidFill>
          <a:ln w="25402">
            <a:solidFill>
              <a:srgbClr val="B0761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ln w="0">
                  <a:solidFill>
                    <a:srgbClr val="B65B3D"/>
                  </a:solidFill>
                  <a:prstDash val="solid"/>
                </a:ln>
                <a:noFill/>
                <a:effectLst>
                  <a:outerShdw dist="22998" dir="7020175">
                    <a:srgbClr val="000000"/>
                  </a:outerShdw>
                </a:effectLst>
                <a:uFillTx/>
                <a:latin typeface="Franklin Gothic Book"/>
              </a:rPr>
              <a:t>Well done for putting so much hard work and thought into your invention. Your plan is amazing! I would love one of these to help me clean my house</a:t>
            </a: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Franklin Gothic Book"/>
              </a:rPr>
              <a:t>.</a:t>
            </a:r>
          </a:p>
        </p:txBody>
      </p:sp>
      <p:sp>
        <p:nvSpPr>
          <p:cNvPr id="7" name="Rectangle 3"/>
          <p:cNvSpPr/>
          <p:nvPr/>
        </p:nvSpPr>
        <p:spPr>
          <a:xfrm>
            <a:off x="6732242" y="282961"/>
            <a:ext cx="2160242" cy="3326148"/>
          </a:xfrm>
          <a:prstGeom prst="rect">
            <a:avLst/>
          </a:prstGeom>
          <a:solidFill>
            <a:srgbClr val="F0A22E"/>
          </a:solidFill>
          <a:ln w="25402">
            <a:solidFill>
              <a:srgbClr val="B0761F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FFFFFF"/>
                </a:solidFill>
                <a:uFillTx/>
                <a:latin typeface="SassoonCRInfant" pitchFamily="2"/>
              </a:rPr>
              <a:t>“It was lots of fun planning , choosing materials and finally building! Mummy is hoping this will magically clean my bedroom like I’ve said it will.”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327970" y="2307323"/>
            <a:ext cx="990596" cy="1320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417018"/>
      </p:ext>
    </p:extLst>
  </p:cSld>
  <p:clrMapOvr>
    <a:masterClrMapping/>
  </p:clrMapOvr>
  <p:transition spd="slow" advTm="10532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5" y="2636910"/>
            <a:ext cx="3024332" cy="40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5" y="55650"/>
            <a:ext cx="257174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197" y="73819"/>
            <a:ext cx="257174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874" y="115699"/>
            <a:ext cx="2571749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/>
          <p:cNvSpPr/>
          <p:nvPr/>
        </p:nvSpPr>
        <p:spPr>
          <a:xfrm>
            <a:off x="3419874" y="3717035"/>
            <a:ext cx="2376260" cy="2952332"/>
          </a:xfrm>
          <a:prstGeom prst="rect">
            <a:avLst/>
          </a:prstGeom>
          <a:solidFill>
            <a:srgbClr val="F79646"/>
          </a:solidFill>
          <a:ln w="25402">
            <a:solidFill>
              <a:srgbClr val="B66D3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“This is the St Anthony’s vending machine robot! It’s sells a variety of things and will start its daily route at P1 then work its way to P7”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907703" y="-243404"/>
            <a:ext cx="1981203" cy="26400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/>
          <p:nvPr/>
        </p:nvSpPr>
        <p:spPr>
          <a:xfrm>
            <a:off x="6228179" y="3630862"/>
            <a:ext cx="2715768" cy="3124660"/>
          </a:xfrm>
          <a:prstGeom prst="rect">
            <a:avLst/>
          </a:prstGeom>
          <a:solidFill>
            <a:srgbClr val="F79646"/>
          </a:solidFill>
          <a:ln w="25402">
            <a:solidFill>
              <a:srgbClr val="B66D3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WOW! Look at the size of your Vending Machine Robot. This is exactly what we need at school. This must have taken a lot of hard work to make. I also notice that you have made up a detailed plan of your invention. Well done! Your writing is super as well </a:t>
            </a: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Wingdings" pitchFamily="2"/>
              </a:rPr>
              <a:t></a:t>
            </a: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114233"/>
      </p:ext>
    </p:extLst>
  </p:cSld>
  <p:clrMapOvr>
    <a:masterClrMapping/>
  </p:clrMapOvr>
  <p:transition spd="slow" advTm="15453"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4512501" cy="3384376"/>
          </a:xfrm>
          <a:prstGeom prst="rect">
            <a:avLst/>
          </a:prstGeom>
          <a:noFill/>
        </p:spPr>
      </p:pic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232248" cy="465313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5536" y="4077072"/>
            <a:ext cx="5400600" cy="2492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ship is amazing! I love all of the colours you have used to make your model very eye catching. I can tell you have put a lot of time and effort into your model, Well done!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84168" y="4217991"/>
            <a:ext cx="1981203" cy="2640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027">
    <p:strips dir="l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8537</TotalTime>
  <Words>1011</Words>
  <Application>Microsoft Office PowerPoint</Application>
  <PresentationFormat>On-screen Show (4:3)</PresentationFormat>
  <Paragraphs>82</Paragraphs>
  <Slides>28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 Rounded MT Bold</vt:lpstr>
      <vt:lpstr>Calibri</vt:lpstr>
      <vt:lpstr>Comic Sans MS</vt:lpstr>
      <vt:lpstr>Footlight MT Light</vt:lpstr>
      <vt:lpstr>Franklin Gothic Book</vt:lpstr>
      <vt:lpstr>Franklin Gothic Medium</vt:lpstr>
      <vt:lpstr>Mongolian Baiti</vt:lpstr>
      <vt:lpstr>SassoonCRInfant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 Rocket  Well done! I love that you have used a range of materials to create your invention. It is very clear to us what you have made 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on inventing and stay inspired! </vt:lpstr>
    </vt:vector>
  </TitlesOfParts>
  <Company>West Lothian Council - Education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Sloan</dc:creator>
  <cp:lastModifiedBy>Scott Moffat</cp:lastModifiedBy>
  <cp:revision>28</cp:revision>
  <dcterms:created xsi:type="dcterms:W3CDTF">2020-05-06T18:11:34Z</dcterms:created>
  <dcterms:modified xsi:type="dcterms:W3CDTF">2020-05-13T12:34:04Z</dcterms:modified>
</cp:coreProperties>
</file>