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509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716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28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225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03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54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0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23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23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74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2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4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3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84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47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49EA47-3E0F-45F4-96AB-892EE53ABE7D}" type="datetimeFigureOut">
              <a:rPr lang="en-GB" smtClean="0"/>
              <a:t>11/05/2020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902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d9VoPgwl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1B17-5818-49BD-8E9B-6772F328A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000" y="1964267"/>
            <a:ext cx="7858125" cy="2421464"/>
          </a:xfrm>
        </p:spPr>
        <p:txBody>
          <a:bodyPr/>
          <a:lstStyle/>
          <a:p>
            <a:r>
              <a:rPr lang="en-US" dirty="0"/>
              <a:t>Monday 11</a:t>
            </a:r>
            <a:r>
              <a:rPr lang="en-US" baseline="30000" dirty="0"/>
              <a:t>th</a:t>
            </a:r>
            <a:r>
              <a:rPr lang="en-US" dirty="0"/>
              <a:t> may 2020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506FE-E8F8-43BD-B485-0B5B5DE98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000" y="4385732"/>
            <a:ext cx="7858125" cy="1405467"/>
          </a:xfrm>
        </p:spPr>
        <p:txBody>
          <a:bodyPr>
            <a:normAutofit/>
          </a:bodyPr>
          <a:lstStyle/>
          <a:p>
            <a:r>
              <a:rPr lang="en-US" sz="3000" dirty="0"/>
              <a:t>Home learning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69742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69B13-7B39-40CE-B976-763E1BD3C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French writing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EBAE8-2D82-4A55-A003-B85FE39B48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Copy this into your green jotter.</a:t>
            </a:r>
          </a:p>
          <a:p>
            <a:endParaRPr lang="en-US" dirty="0"/>
          </a:p>
          <a:p>
            <a:r>
              <a:rPr lang="en-US" dirty="0"/>
              <a:t>Aujord’hui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lundi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.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Today is Monday 11</a:t>
            </a:r>
            <a:r>
              <a:rPr lang="en-GB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May.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Il y a du </a:t>
            </a:r>
            <a:r>
              <a:rPr lang="en-GB" dirty="0" err="1"/>
              <a:t>soleli</a:t>
            </a:r>
            <a:r>
              <a:rPr lang="en-GB" dirty="0"/>
              <a:t>.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The weather is sunny.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58C05-BA71-48B4-BC77-E5131FA0E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1136" y="2219324"/>
            <a:ext cx="4995332" cy="29146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 suis content(e)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I am good</a:t>
            </a:r>
          </a:p>
          <a:p>
            <a:r>
              <a:rPr lang="en-US" dirty="0"/>
              <a:t>Je suis d’accord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I am okay</a:t>
            </a:r>
          </a:p>
          <a:p>
            <a:r>
              <a:rPr lang="en-GB" dirty="0"/>
              <a:t>Je suis mal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I am not well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C2E1039-F162-4674-93C5-35230D1B8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1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soleillé</a:t>
            </a:r>
            <a:r>
              <a:rPr kumimoji="0" lang="fr-FR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2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7AB6-7A30-4752-9D1B-AE556CE4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Morning starter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B381-6B03-4178-8848-9A5EF1774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09700"/>
            <a:ext cx="10131425" cy="5319574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Write each amount two ways. For example; Ninety four pence can be written as 94p or £0.94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a. seventy one pence.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b. twenty two pence.</a:t>
            </a:r>
          </a:p>
          <a:p>
            <a:pPr marL="0" indent="0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rgbClr val="FFC000"/>
                </a:solidFill>
              </a:rPr>
              <a:t>Harry gave the shopkeeper a £5 note. to pay for his £4.12 cake.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C000"/>
                </a:solidFill>
              </a:rPr>
              <a:t>a. How much change should he get?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C000"/>
                </a:solidFill>
              </a:rPr>
              <a:t>b. Give an example of what notes and coins might make up his change.</a:t>
            </a:r>
          </a:p>
          <a:p>
            <a:pPr marL="0" indent="0">
              <a:buNone/>
            </a:pPr>
            <a:endParaRPr lang="en-US" sz="2800" dirty="0">
              <a:solidFill>
                <a:srgbClr val="FFC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Work out the total for this bill and write what change is left from £20.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3 kg onions at £0.95 per kg.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2 kg leeks at £2.35 per kg.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1/2 kg celery at £2.86 per kg.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Total =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Change =</a:t>
            </a:r>
          </a:p>
        </p:txBody>
      </p:sp>
    </p:spTree>
    <p:extLst>
      <p:ext uri="{BB962C8B-B14F-4D97-AF65-F5344CB8AC3E}">
        <p14:creationId xmlns:p14="http://schemas.microsoft.com/office/powerpoint/2010/main" val="139179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BFA9-0540-4758-9C47-7F8D11E7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 task board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B62EAA-0AB4-4211-BA5A-039D3A89E12B}"/>
              </a:ext>
            </a:extLst>
          </p:cNvPr>
          <p:cNvSpPr txBox="1"/>
          <p:nvPr/>
        </p:nvSpPr>
        <p:spPr>
          <a:xfrm>
            <a:off x="4543425" y="1726314"/>
            <a:ext cx="33527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ROALD DAHL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Spelling Task – Common words – 5 words, 5 strategies.</a:t>
            </a:r>
          </a:p>
          <a:p>
            <a:r>
              <a:rPr lang="en-GB" dirty="0"/>
              <a:t>Primary 4 – set 5 </a:t>
            </a:r>
          </a:p>
          <a:p>
            <a:r>
              <a:rPr lang="en-GB" dirty="0"/>
              <a:t>Primary 5 – unit 12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Task - Metalinguistics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Spelling – Do Common words task</a:t>
            </a:r>
          </a:p>
          <a:p>
            <a:r>
              <a:rPr lang="en-GB" dirty="0"/>
              <a:t>Teach your monster to read</a:t>
            </a:r>
          </a:p>
          <a:p>
            <a:r>
              <a:rPr lang="en-GB" dirty="0"/>
              <a:t>EPIC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94F3D-CCB5-4408-9C8B-D920861162D7}"/>
              </a:ext>
            </a:extLst>
          </p:cNvPr>
          <p:cNvSpPr txBox="1"/>
          <p:nvPr/>
        </p:nvSpPr>
        <p:spPr>
          <a:xfrm>
            <a:off x="8324849" y="1726314"/>
            <a:ext cx="34289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TOM FLETCHER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Spelling Task – Common words – 5 words, 5 strategies.</a:t>
            </a:r>
          </a:p>
          <a:p>
            <a:r>
              <a:rPr lang="en-GB" dirty="0"/>
              <a:t>Primary 4 – unit 5</a:t>
            </a:r>
          </a:p>
          <a:p>
            <a:r>
              <a:rPr lang="en-GB" dirty="0"/>
              <a:t>Primary 5 – unit 12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Task – Inference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Spelling – Do common words task.</a:t>
            </a:r>
          </a:p>
          <a:p>
            <a:r>
              <a:rPr lang="en-GB" dirty="0"/>
              <a:t>Teach your monster to read</a:t>
            </a:r>
          </a:p>
          <a:p>
            <a:r>
              <a:rPr lang="en-GB" dirty="0"/>
              <a:t>EPIC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70C055-F4E3-45C3-A20D-55800584BDFB}"/>
              </a:ext>
            </a:extLst>
          </p:cNvPr>
          <p:cNvSpPr txBox="1"/>
          <p:nvPr/>
        </p:nvSpPr>
        <p:spPr>
          <a:xfrm>
            <a:off x="685801" y="1726314"/>
            <a:ext cx="34289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WALLIAMS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Spelling Task – Phonics Boards – consolidation (revision)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Task – Read new book ‘Dinosaurs’.</a:t>
            </a:r>
          </a:p>
          <a:p>
            <a:r>
              <a:rPr lang="en-GB" dirty="0"/>
              <a:t>     Task – Find it Questions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Read, Write, Spell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/>
              <a:t>IDL Literacy</a:t>
            </a:r>
          </a:p>
          <a:p>
            <a:r>
              <a:rPr lang="en-GB" dirty="0"/>
              <a:t>Doorway Online</a:t>
            </a:r>
          </a:p>
          <a:p>
            <a:r>
              <a:rPr lang="en-GB" dirty="0" err="1"/>
              <a:t>Sumdog</a:t>
            </a:r>
            <a:r>
              <a:rPr lang="en-GB" dirty="0"/>
              <a:t> Spelling – Do ‘consolidation’ task.</a:t>
            </a:r>
          </a:p>
          <a:p>
            <a:r>
              <a:rPr lang="en-GB" dirty="0"/>
              <a:t>Teach your monster to read</a:t>
            </a:r>
          </a:p>
          <a:p>
            <a:r>
              <a:rPr lang="en-GB" dirty="0"/>
              <a:t>EPIC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06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5D3DA9-0ADB-481F-9F10-BE0B144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 err="1"/>
              <a:t>Maths</a:t>
            </a:r>
            <a:r>
              <a:rPr lang="en-US" dirty="0"/>
              <a:t> task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2B1BF7-3FE5-42FB-B3F1-93AEF00C60B8}"/>
              </a:ext>
            </a:extLst>
          </p:cNvPr>
          <p:cNvSpPr txBox="1"/>
          <p:nvPr/>
        </p:nvSpPr>
        <p:spPr>
          <a:xfrm>
            <a:off x="4533901" y="1874309"/>
            <a:ext cx="3352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CIRCLES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Teejay</a:t>
            </a:r>
            <a:r>
              <a:rPr lang="en-US" dirty="0"/>
              <a:t> 1b – pg. 185 – 186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Online learning:</a:t>
            </a:r>
          </a:p>
          <a:p>
            <a:r>
              <a:rPr lang="en-US" dirty="0" err="1"/>
              <a:t>Sumdog</a:t>
            </a:r>
            <a:r>
              <a:rPr lang="en-US" dirty="0"/>
              <a:t> </a:t>
            </a:r>
            <a:r>
              <a:rPr lang="en-US" dirty="0" err="1"/>
              <a:t>Maths</a:t>
            </a:r>
            <a:r>
              <a:rPr lang="en-US" dirty="0"/>
              <a:t> – do task</a:t>
            </a:r>
          </a:p>
          <a:p>
            <a:r>
              <a:rPr lang="en-US" dirty="0"/>
              <a:t>Mathscircles – Times Tables Rockstars</a:t>
            </a:r>
          </a:p>
          <a:p>
            <a:r>
              <a:rPr lang="en-US" dirty="0"/>
              <a:t>Make sure to check class notes on class notebook on teams for your username and password.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1EAA79-023A-4BF2-B9F7-34C738D69831}"/>
              </a:ext>
            </a:extLst>
          </p:cNvPr>
          <p:cNvSpPr txBox="1"/>
          <p:nvPr/>
        </p:nvSpPr>
        <p:spPr>
          <a:xfrm>
            <a:off x="8324849" y="1913467"/>
            <a:ext cx="34289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SQUARES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Teejay</a:t>
            </a:r>
            <a:r>
              <a:rPr lang="en-GB" dirty="0"/>
              <a:t> 2a – pg. 102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Maths – do task</a:t>
            </a:r>
          </a:p>
          <a:p>
            <a:r>
              <a:rPr lang="en-GB" dirty="0" err="1"/>
              <a:t>Mathscircles</a:t>
            </a:r>
            <a:r>
              <a:rPr lang="en-GB" dirty="0"/>
              <a:t> – Times Tables</a:t>
            </a:r>
          </a:p>
          <a:p>
            <a:r>
              <a:rPr lang="en-US" dirty="0"/>
              <a:t>Make sure to check class notes on class notebook on teams for your username and password.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53511-1799-4AEE-B5A5-B8861C25ED7F}"/>
              </a:ext>
            </a:extLst>
          </p:cNvPr>
          <p:cNvSpPr txBox="1"/>
          <p:nvPr/>
        </p:nvSpPr>
        <p:spPr>
          <a:xfrm>
            <a:off x="685801" y="1913467"/>
            <a:ext cx="3428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TRIANGLES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Teejay</a:t>
            </a:r>
            <a:r>
              <a:rPr lang="en-US" dirty="0"/>
              <a:t> 1a – pg. 141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Online learning:</a:t>
            </a:r>
          </a:p>
          <a:p>
            <a:r>
              <a:rPr lang="en-US" dirty="0" err="1"/>
              <a:t>Sumdog</a:t>
            </a:r>
            <a:r>
              <a:rPr lang="en-US" dirty="0"/>
              <a:t> </a:t>
            </a:r>
            <a:r>
              <a:rPr lang="en-US" dirty="0" err="1"/>
              <a:t>Maths</a:t>
            </a:r>
            <a:r>
              <a:rPr lang="en-US" dirty="0"/>
              <a:t> – do task</a:t>
            </a:r>
          </a:p>
          <a:p>
            <a:r>
              <a:rPr lang="en-US" dirty="0"/>
              <a:t>Mathscircles – Times Tables Rockstars</a:t>
            </a:r>
          </a:p>
          <a:p>
            <a:r>
              <a:rPr lang="en-US" dirty="0"/>
              <a:t>Make sure to check class notes on class notebook on teams for your username and password.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56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4CB0A-38A7-4539-AEA3-971F404E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task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D7DFC-6FAE-4457-9EF0-D611B486F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this video about French pets: </a:t>
            </a:r>
            <a:r>
              <a:rPr lang="en-GB" dirty="0">
                <a:hlinkClick r:id="rId2"/>
              </a:rPr>
              <a:t>https://www.youtube.com/watch?v=fLd9VoPgwlw</a:t>
            </a:r>
            <a:endParaRPr lang="en-GB" dirty="0"/>
          </a:p>
          <a:p>
            <a:r>
              <a:rPr lang="en-GB" dirty="0"/>
              <a:t>Then draw a picture of any pets you have an label them using the French word for that animal. If you don’t have any pets, draw a picture of a pet you would like to have. </a:t>
            </a:r>
          </a:p>
        </p:txBody>
      </p:sp>
    </p:spTree>
    <p:extLst>
      <p:ext uri="{BB962C8B-B14F-4D97-AF65-F5344CB8AC3E}">
        <p14:creationId xmlns:p14="http://schemas.microsoft.com/office/powerpoint/2010/main" val="422630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2246E-EC61-4C8C-9362-872A727F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task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991B3-2C12-459C-87BD-417D67C1F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yesterday’s gospel Jesus says He is the Way, Truth and Life. In Latin this is ‘Via, Veritas, Vita’ and is the motto of the University of Glasgow.</a:t>
            </a:r>
          </a:p>
          <a:p>
            <a:r>
              <a:rPr lang="en-US" dirty="0"/>
              <a:t>Write ‘Via, Veritas, Vita’ in bubble writing and decorate. If you know any other Latin, you could add it to your page.</a:t>
            </a:r>
            <a:endParaRPr lang="en-GB" dirty="0"/>
          </a:p>
        </p:txBody>
      </p:sp>
      <p:pic>
        <p:nvPicPr>
          <p:cNvPr id="4" name="Picture 2" descr="University of Glasgow :: Story :: The Coat of Arms">
            <a:extLst>
              <a:ext uri="{FF2B5EF4-FFF2-40B4-BE49-F238E27FC236}">
                <a16:creationId xmlns:a16="http://schemas.microsoft.com/office/drawing/2014/main" id="{A8302F2A-32BF-44C2-BE4F-CDA25F5BB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518" y="304061"/>
            <a:ext cx="2345711" cy="270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719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2281</TotalTime>
  <Words>576</Words>
  <Application>Microsoft Office PowerPoint</Application>
  <PresentationFormat>Widescreen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inherit</vt:lpstr>
      <vt:lpstr>Celestial</vt:lpstr>
      <vt:lpstr>Monday 11th may 2020</vt:lpstr>
      <vt:lpstr>Daily French writing </vt:lpstr>
      <vt:lpstr>Morning starter </vt:lpstr>
      <vt:lpstr>Literacy task board</vt:lpstr>
      <vt:lpstr>Maths task</vt:lpstr>
      <vt:lpstr>French task</vt:lpstr>
      <vt:lpstr>Re task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26th March 2020</dc:title>
  <dc:creator>Scott Moffat</dc:creator>
  <cp:lastModifiedBy>Scott Moffat</cp:lastModifiedBy>
  <cp:revision>49</cp:revision>
  <dcterms:created xsi:type="dcterms:W3CDTF">2020-03-25T14:10:03Z</dcterms:created>
  <dcterms:modified xsi:type="dcterms:W3CDTF">2020-05-11T07:38:34Z</dcterms:modified>
</cp:coreProperties>
</file>