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EA74A3-D7F9-4753-AA0F-5817D55F35B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7836F3A-8CC9-42C4-800A-A9F8BB22824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1" y="2412015"/>
            <a:ext cx="5760600" cy="4381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70" y="2569792"/>
            <a:ext cx="52472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1 </a:t>
            </a:r>
            <a:r>
              <a:rPr lang="en-GB" sz="2200" dirty="0" smtClean="0">
                <a:latin typeface="Comic Sans MS" panose="030F0702030302020204" pitchFamily="66" charset="0"/>
              </a:rPr>
              <a:t>– Choose 3 movies in your house that you think your family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would enjoy. 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2 </a:t>
            </a:r>
            <a:r>
              <a:rPr lang="en-GB" sz="2200" dirty="0" smtClean="0">
                <a:latin typeface="Comic Sans MS" panose="030F0702030302020204" pitchFamily="66" charset="0"/>
              </a:rPr>
              <a:t>– Create a table and complete a survey to find out the most popular movie. Make sure you ask all your family members for their opinions. 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3 </a:t>
            </a:r>
            <a:r>
              <a:rPr lang="en-GB" sz="2200" dirty="0" smtClean="0">
                <a:latin typeface="Comic Sans MS" panose="030F0702030302020204" pitchFamily="66" charset="0"/>
              </a:rPr>
              <a:t>– Look at the results of the survey and the movie with the most votes is the winner.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71871"/>
            <a:ext cx="4680520" cy="188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67942" y="326765"/>
            <a:ext cx="482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This week, your topic tasks are all about preparing for a </a:t>
            </a:r>
            <a:r>
              <a:rPr lang="en-GB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Friday Family Movie Night! </a:t>
            </a:r>
          </a:p>
        </p:txBody>
      </p:sp>
      <p:pic>
        <p:nvPicPr>
          <p:cNvPr id="1026" name="Picture 2" descr="C:\Users\jenna.mclean\Desktop\family movie 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83" y="1696371"/>
            <a:ext cx="877589" cy="10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movie nigh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" y="285652"/>
            <a:ext cx="3744375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1234706"/>
            <a:ext cx="16027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Task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1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1030" name="Picture 6" descr="C:\Users\jenna.mclean\Desktop\movie night ta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700" b="13164"/>
          <a:stretch/>
        </p:blipFill>
        <p:spPr bwMode="auto">
          <a:xfrm rot="16200000">
            <a:off x="5640391" y="2451334"/>
            <a:ext cx="3043242" cy="39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4127" y="6082409"/>
            <a:ext cx="257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Your table might look like this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7963612" y="5968185"/>
            <a:ext cx="989394" cy="692696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2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1" y="2412015"/>
            <a:ext cx="5760600" cy="4381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70" y="2569792"/>
            <a:ext cx="52472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</a:t>
            </a:r>
            <a:r>
              <a:rPr lang="en-GB" sz="2800" dirty="0" smtClean="0">
                <a:latin typeface="Comic Sans MS" panose="030F0702030302020204" pitchFamily="66" charset="0"/>
              </a:rPr>
              <a:t>– Create a poster advertising your movie.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Your poster must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The name of the movie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The date of the movie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The time of the movie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The location of the movie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   night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71871"/>
            <a:ext cx="4680520" cy="188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67942" y="326765"/>
            <a:ext cx="482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This week, your topic tasks are all about preparing for a </a:t>
            </a:r>
            <a:r>
              <a:rPr lang="en-GB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Friday Family Movie Night! </a:t>
            </a:r>
            <a:endParaRPr lang="en-GB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family movie 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83" y="1696371"/>
            <a:ext cx="877589" cy="10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movie nigh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" y="285652"/>
            <a:ext cx="3744375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1234706"/>
            <a:ext cx="16027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Task 2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7" y="6082409"/>
            <a:ext cx="257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Your poster might look like this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7963612" y="5968185"/>
            <a:ext cx="989394" cy="692696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5065" r="4806" b="7926"/>
          <a:stretch/>
        </p:blipFill>
        <p:spPr bwMode="auto">
          <a:xfrm rot="16200000">
            <a:off x="5437572" y="2233861"/>
            <a:ext cx="3143658" cy="421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3970187" y="3421538"/>
            <a:ext cx="2510023" cy="1080120"/>
          </a:xfrm>
          <a:prstGeom prst="curvedConnector3">
            <a:avLst>
              <a:gd name="adj1" fmla="val 2957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3968" y="4077073"/>
            <a:ext cx="4174341" cy="1440159"/>
          </a:xfrm>
          <a:prstGeom prst="curvedConnector3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4572000" y="4221088"/>
            <a:ext cx="1008112" cy="1008112"/>
          </a:xfrm>
          <a:prstGeom prst="curvedConnector3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72000" y="3068960"/>
            <a:ext cx="859545" cy="163987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2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1" y="2412015"/>
            <a:ext cx="5760600" cy="4381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70" y="2569792"/>
            <a:ext cx="52472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</a:t>
            </a:r>
            <a:r>
              <a:rPr lang="en-GB" sz="2800" dirty="0" smtClean="0">
                <a:latin typeface="Comic Sans MS" panose="030F0702030302020204" pitchFamily="66" charset="0"/>
              </a:rPr>
              <a:t>–  Create tickets for the movie.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Make sure you have the correct date and time.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Try and be creative with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your tickets and make them look interesting.</a:t>
            </a:r>
            <a:endParaRPr lang="en-GB" sz="2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71871"/>
            <a:ext cx="4680520" cy="188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67942" y="326765"/>
            <a:ext cx="482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This week, your topic tasks are all about preparing for a </a:t>
            </a:r>
            <a:r>
              <a:rPr lang="en-GB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Friday Family Movie Night! </a:t>
            </a:r>
            <a:endParaRPr lang="en-GB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family movie 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83" y="1696371"/>
            <a:ext cx="877589" cy="10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movie nigh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" y="285652"/>
            <a:ext cx="3744375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1234706"/>
            <a:ext cx="16027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Task 3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7" y="6082409"/>
            <a:ext cx="257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Your tickets might look like this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7963612" y="5968185"/>
            <a:ext cx="989394" cy="692696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78153"/>
            <a:ext cx="4017572" cy="31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5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1" y="2412015"/>
            <a:ext cx="5760600" cy="4381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49" y="2604994"/>
            <a:ext cx="5247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– </a:t>
            </a:r>
            <a:r>
              <a:rPr lang="en-GB" sz="2800" dirty="0" smtClean="0">
                <a:latin typeface="Comic Sans MS" panose="030F0702030302020204" pitchFamily="66" charset="0"/>
              </a:rPr>
              <a:t>Prepare some special snacks for your movie night.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Think about what snacks your family would enjoy.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71871"/>
            <a:ext cx="4680520" cy="188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67942" y="326765"/>
            <a:ext cx="482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This week, your topic tasks are all about preparing for a </a:t>
            </a:r>
            <a:r>
              <a:rPr lang="en-GB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Friday Family Movie Night! </a:t>
            </a:r>
            <a:endParaRPr lang="en-GB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family movie 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83" y="1696371"/>
            <a:ext cx="877589" cy="10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movie nigh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" y="285652"/>
            <a:ext cx="3744375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1234706"/>
            <a:ext cx="16027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Task 4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8892" y="5962422"/>
            <a:ext cx="336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Some snacks we had for our movie night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7963612" y="5968185"/>
            <a:ext cx="989394" cy="692696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96" y="3054025"/>
            <a:ext cx="3756246" cy="28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jenna.mclean\Desktop\popcorn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62" y="4735340"/>
            <a:ext cx="1256562" cy="18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nna.mclean\Desktop\fruit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28"/>
            <a:ext cx="1322388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nna.mclean\Desktop\chocolate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78" y="5510302"/>
            <a:ext cx="1384719" cy="1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5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1" y="2412015"/>
            <a:ext cx="5760600" cy="4381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33" y="2412015"/>
            <a:ext cx="52472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latin typeface="Comic Sans MS" panose="030F0702030302020204" pitchFamily="66" charset="0"/>
              </a:rPr>
              <a:t>It’s finally time for your </a:t>
            </a:r>
            <a:r>
              <a:rPr lang="en-GB" sz="23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Family Movie Night! </a:t>
            </a:r>
          </a:p>
          <a:p>
            <a:pPr algn="ctr"/>
            <a:endParaRPr lang="en-GB" sz="23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300" b="1" dirty="0" smtClean="0">
                <a:latin typeface="Comic Sans MS" panose="030F0702030302020204" pitchFamily="66" charset="0"/>
              </a:rPr>
              <a:t>Prepare the movie area – make it nice and cosy!</a:t>
            </a:r>
          </a:p>
          <a:p>
            <a:pPr algn="ctr"/>
            <a:endParaRPr lang="en-GB" sz="23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300" b="1" dirty="0" smtClean="0">
                <a:latin typeface="Comic Sans MS" panose="030F0702030302020204" pitchFamily="66" charset="0"/>
              </a:rPr>
              <a:t>Ask your customers to see their tickets before showing them to their seats.</a:t>
            </a:r>
          </a:p>
          <a:p>
            <a:pPr algn="ctr"/>
            <a:endParaRPr lang="en-GB" sz="23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3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Snuggle up together and enjoy a lovely family night of fun! </a:t>
            </a:r>
            <a:r>
              <a:rPr lang="en-GB" sz="2300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3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71871"/>
            <a:ext cx="4680520" cy="188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67942" y="326765"/>
            <a:ext cx="482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This week, your topic tasks are all about preparing for a </a:t>
            </a:r>
            <a:r>
              <a:rPr lang="en-GB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Friday Family Movie Night! </a:t>
            </a:r>
            <a:endParaRPr lang="en-GB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family movie 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83" y="1696371"/>
            <a:ext cx="877589" cy="10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movie nigh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" y="285652"/>
            <a:ext cx="3744375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1234706"/>
            <a:ext cx="16027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Task 5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jenna.mclean\Desktop\couch.jf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0"/>
          <a:stretch/>
        </p:blipFill>
        <p:spPr bwMode="auto">
          <a:xfrm>
            <a:off x="5949118" y="3068960"/>
            <a:ext cx="2854075" cy="277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00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41</TotalTime>
  <Words>325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McLean</dc:creator>
  <cp:lastModifiedBy>Stephanie Sloan</cp:lastModifiedBy>
  <cp:revision>14</cp:revision>
  <dcterms:created xsi:type="dcterms:W3CDTF">2020-05-10T16:13:57Z</dcterms:created>
  <dcterms:modified xsi:type="dcterms:W3CDTF">2020-05-10T16:59:39Z</dcterms:modified>
</cp:coreProperties>
</file>