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_u2SigckN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VhfIgghOP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4j8rj6/articles/z9446y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Monday 11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– I am learning to name angles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718" y="1428750"/>
            <a:ext cx="3962128" cy="5282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5486" y="1789611"/>
            <a:ext cx="512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 1 – what type of angles are being show in the triangles? Remember last week we looked at acute, right angle, obtuse, reflex and straight line.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Question 2 – copy the diagrams and match with the correct statement.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Extra challenge – there is a challenge live on </a:t>
            </a:r>
            <a:r>
              <a:rPr lang="en-GB" dirty="0" err="1" smtClean="0"/>
              <a:t>Sumdog</a:t>
            </a:r>
            <a:r>
              <a:rPr lang="en-GB" dirty="0" smtClean="0"/>
              <a:t> </a:t>
            </a:r>
            <a:r>
              <a:rPr lang="en-GB" smtClean="0"/>
              <a:t>on Angles.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7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 – I can research about a place in my local area.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have been going on a walk for my daily exercise. I have came across a local landmark on my walks. Below is a picture of what The Peel of </a:t>
            </a:r>
            <a:r>
              <a:rPr lang="en-GB" dirty="0" err="1" smtClean="0"/>
              <a:t>Leving’s-toun</a:t>
            </a:r>
            <a:r>
              <a:rPr lang="en-GB" dirty="0" smtClean="0"/>
              <a:t> use to look like and what it looks like now.</a:t>
            </a:r>
          </a:p>
          <a:p>
            <a:endParaRPr lang="en-GB" dirty="0" smtClean="0"/>
          </a:p>
          <a:p>
            <a:r>
              <a:rPr lang="en-GB" dirty="0" smtClean="0"/>
              <a:t>Livingston began here in 1124 when de </a:t>
            </a:r>
            <a:r>
              <a:rPr lang="en-GB" dirty="0" err="1" smtClean="0"/>
              <a:t>Leving</a:t>
            </a:r>
            <a:r>
              <a:rPr lang="en-GB" dirty="0" smtClean="0"/>
              <a:t> a Flemish nobleman, built a square stone tower house or Peel. His servants and workers lived in cottages nearby, which people began to call </a:t>
            </a:r>
            <a:r>
              <a:rPr lang="en-GB" dirty="0" err="1" smtClean="0"/>
              <a:t>Leving’stoun</a:t>
            </a:r>
            <a:r>
              <a:rPr lang="en-GB" dirty="0" smtClean="0"/>
              <a:t> or Livingston.</a:t>
            </a:r>
          </a:p>
          <a:p>
            <a:endParaRPr lang="en-GB" dirty="0"/>
          </a:p>
          <a:p>
            <a:r>
              <a:rPr lang="en-GB" dirty="0" smtClean="0"/>
              <a:t>Can you find out three facts about </a:t>
            </a:r>
            <a:r>
              <a:rPr lang="en-GB" dirty="0" err="1"/>
              <a:t>L</a:t>
            </a:r>
            <a:r>
              <a:rPr lang="en-GB" dirty="0" err="1" smtClean="0"/>
              <a:t>evings-toun</a:t>
            </a:r>
            <a:r>
              <a:rPr lang="en-GB" dirty="0" smtClean="0"/>
              <a:t> peel or about De </a:t>
            </a:r>
            <a:r>
              <a:rPr lang="en-GB" dirty="0" err="1" smtClean="0"/>
              <a:t>Leving</a:t>
            </a:r>
            <a:r>
              <a:rPr lang="en-GB" dirty="0" smtClean="0"/>
              <a:t> himself?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7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Leving’stoun</a:t>
            </a:r>
            <a:r>
              <a:rPr lang="en-GB" dirty="0" smtClean="0"/>
              <a:t> Peel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056" y="2171700"/>
            <a:ext cx="4777145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353" y="863237"/>
            <a:ext cx="3937635" cy="5250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1056" y="6113417"/>
            <a:ext cx="563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the left is what the peel use to look like. On the right you can see it is now a mound.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6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French </a:t>
            </a:r>
          </a:p>
          <a:p>
            <a:r>
              <a:rPr lang="en-GB" dirty="0" smtClean="0"/>
              <a:t>Daily exercise</a:t>
            </a:r>
          </a:p>
          <a:p>
            <a:r>
              <a:rPr lang="en-GB" dirty="0" smtClean="0"/>
              <a:t>Spelling</a:t>
            </a:r>
          </a:p>
          <a:p>
            <a:r>
              <a:rPr lang="en-GB" dirty="0" smtClean="0"/>
              <a:t>Reading</a:t>
            </a:r>
          </a:p>
          <a:p>
            <a:r>
              <a:rPr lang="en-GB" dirty="0" smtClean="0"/>
              <a:t>Maths</a:t>
            </a:r>
          </a:p>
          <a:p>
            <a:r>
              <a:rPr lang="en-GB" dirty="0" smtClean="0"/>
              <a:t>Topic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8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French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Click on the link below to sing along to the months of the year song in French?</a:t>
            </a:r>
            <a:endParaRPr lang="en-GB" dirty="0"/>
          </a:p>
          <a:p>
            <a:r>
              <a:rPr lang="en-GB" dirty="0">
                <a:hlinkClick r:id="rId2"/>
              </a:rPr>
              <a:t>https://www.youtube.com/watch?v=7_u2SigckNQ</a:t>
            </a:r>
            <a:r>
              <a:rPr lang="en-GB" dirty="0"/>
              <a:t> </a:t>
            </a:r>
          </a:p>
          <a:p>
            <a:r>
              <a:rPr lang="en-GB" b="1" dirty="0"/>
              <a:t>Can you write today’s date in French?</a:t>
            </a:r>
            <a:endParaRPr lang="en-GB" dirty="0"/>
          </a:p>
          <a:p>
            <a:r>
              <a:rPr lang="en-GB" b="1" dirty="0" err="1"/>
              <a:t>Quelleestla</a:t>
            </a:r>
            <a:r>
              <a:rPr lang="en-GB" b="1" dirty="0"/>
              <a:t> date </a:t>
            </a:r>
            <a:r>
              <a:rPr lang="en-GB" b="1" dirty="0" err="1"/>
              <a:t>aujourd</a:t>
            </a:r>
            <a:r>
              <a:rPr lang="en-GB" b="1" dirty="0"/>
              <a:t>’ hui?</a:t>
            </a:r>
            <a:endParaRPr lang="en-GB" dirty="0"/>
          </a:p>
          <a:p>
            <a:r>
              <a:rPr lang="en-GB" b="1" dirty="0" err="1"/>
              <a:t>C’est</a:t>
            </a:r>
            <a:r>
              <a:rPr lang="en-GB" b="1" dirty="0"/>
              <a:t>……………………..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9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Try to do some form of exercise to start the day. This could be a walk or run with a family member or a workout in the house. Check with your parents that it is ok for you to do this.</a:t>
            </a:r>
            <a:endParaRPr lang="en-GB" dirty="0"/>
          </a:p>
          <a:p>
            <a:r>
              <a:rPr lang="en-GB" b="1" dirty="0"/>
              <a:t>Why not try a bit of disco </a:t>
            </a:r>
            <a:r>
              <a:rPr lang="en-GB" b="1" dirty="0" err="1"/>
              <a:t>enfrancais</a:t>
            </a:r>
            <a:r>
              <a:rPr lang="en-GB" b="1" dirty="0"/>
              <a:t> this morning :-</a:t>
            </a:r>
            <a:endParaRPr lang="en-GB" dirty="0"/>
          </a:p>
          <a:p>
            <a:r>
              <a:rPr lang="en-GB" b="1" dirty="0">
                <a:hlinkClick r:id="rId2"/>
              </a:rPr>
              <a:t>https://www.youtube.com/watch?v=KVhfIgghOPw</a:t>
            </a:r>
            <a:r>
              <a:rPr lang="en-GB" b="1" dirty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– I am learning to use various spelling strategies.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on Week 2 of Common word set 12.</a:t>
            </a:r>
          </a:p>
          <a:p>
            <a:r>
              <a:rPr lang="en-GB" dirty="0" smtClean="0"/>
              <a:t>Firstly,Change,Does,Goes,Changing,Shouted,Sixteen,slowly,Baby,Balloon,Caught,</a:t>
            </a:r>
          </a:p>
          <a:p>
            <a:pPr marL="0" indent="0">
              <a:buNone/>
            </a:pPr>
            <a:r>
              <a:rPr lang="en-GB" dirty="0" smtClean="0"/>
              <a:t>Didn’t,Can’t,Evening,off.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are doing partner spell for your words today. If you do not have someone to partner spell with, look, cover, write and check your words instead.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9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5 minutes, how many other words can you make out of the following 3:</a:t>
            </a:r>
          </a:p>
          <a:p>
            <a:r>
              <a:rPr lang="en-GB" dirty="0" smtClean="0"/>
              <a:t>Bright yellow tulips.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76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can watch a story (Myth) about The Banshee and use the video to answer comprehension questions.</a:t>
            </a:r>
          </a:p>
          <a:p>
            <a:r>
              <a:rPr lang="en-GB" dirty="0" smtClean="0"/>
              <a:t>Remember when answering question to answer in full sentences.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https://www.bbc.co.uk/bitesize/topics/z4j8rj6/articles/z9446yc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what is the Banshee also know as in stories?</a:t>
            </a:r>
          </a:p>
          <a:p>
            <a:r>
              <a:rPr lang="en-GB" dirty="0" smtClean="0"/>
              <a:t>2. what does the Banshee’s cry do?</a:t>
            </a:r>
          </a:p>
          <a:p>
            <a:r>
              <a:rPr lang="en-GB" dirty="0" smtClean="0"/>
              <a:t>3.What is the Banshee?</a:t>
            </a:r>
          </a:p>
          <a:p>
            <a:r>
              <a:rPr lang="en-GB" dirty="0" smtClean="0"/>
              <a:t>4. What is the difference between a legend and a myth?</a:t>
            </a:r>
          </a:p>
          <a:p>
            <a:r>
              <a:rPr lang="en-GB" dirty="0" smtClean="0"/>
              <a:t>5. Can you name another legend or myth that you know?</a:t>
            </a:r>
          </a:p>
          <a:p>
            <a:endParaRPr lang="en-GB" dirty="0"/>
          </a:p>
          <a:p>
            <a:r>
              <a:rPr lang="en-GB" dirty="0" smtClean="0"/>
              <a:t>Challenge – can you create your own question about the Banshee?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4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– Number Talks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89491" y="1223971"/>
            <a:ext cx="4289805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5029" y="1959429"/>
            <a:ext cx="6217920" cy="483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11588" y="2599509"/>
            <a:ext cx="3866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467 – 234</a:t>
            </a:r>
          </a:p>
          <a:p>
            <a:r>
              <a:rPr lang="en-GB" dirty="0" smtClean="0"/>
              <a:t>478 – 321</a:t>
            </a:r>
          </a:p>
          <a:p>
            <a:r>
              <a:rPr lang="en-GB" dirty="0" smtClean="0"/>
              <a:t>678 – 576</a:t>
            </a:r>
          </a:p>
          <a:p>
            <a:r>
              <a:rPr lang="en-GB" dirty="0" smtClean="0"/>
              <a:t>789 – 329</a:t>
            </a:r>
          </a:p>
          <a:p>
            <a:endParaRPr lang="en-GB" dirty="0"/>
          </a:p>
          <a:p>
            <a:r>
              <a:rPr lang="en-GB" dirty="0" smtClean="0"/>
              <a:t>Complete the above sums. Think of the strategies you use to work them out. I have put some examples to the left.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6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289</TotalTime>
  <Words>535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Franklin Gothic Book</vt:lpstr>
      <vt:lpstr>Crop</vt:lpstr>
      <vt:lpstr>Monday 11th May</vt:lpstr>
      <vt:lpstr>Time table</vt:lpstr>
      <vt:lpstr>French </vt:lpstr>
      <vt:lpstr>Daily exercise</vt:lpstr>
      <vt:lpstr>Spelling – I am learning to use various spelling strategies.</vt:lpstr>
      <vt:lpstr>Reading starter</vt:lpstr>
      <vt:lpstr>Reading </vt:lpstr>
      <vt:lpstr>Reading questions</vt:lpstr>
      <vt:lpstr>Maths – Number Talks</vt:lpstr>
      <vt:lpstr>Maths – I am learning to name angles</vt:lpstr>
      <vt:lpstr>Topic – I can research about a place in my local area.</vt:lpstr>
      <vt:lpstr>Leving’stoun Peel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May</dc:title>
  <dc:creator>Miss Kerr</dc:creator>
  <cp:lastModifiedBy>Miss Kerr</cp:lastModifiedBy>
  <cp:revision>12</cp:revision>
  <dcterms:created xsi:type="dcterms:W3CDTF">2020-05-07T07:02:27Z</dcterms:created>
  <dcterms:modified xsi:type="dcterms:W3CDTF">2020-05-11T06:45:59Z</dcterms:modified>
</cp:coreProperties>
</file>