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2" r:id="rId2"/>
    <p:sldId id="338" r:id="rId3"/>
    <p:sldId id="339" r:id="rId4"/>
    <p:sldId id="340" r:id="rId5"/>
    <p:sldId id="342" r:id="rId6"/>
    <p:sldId id="343" r:id="rId7"/>
    <p:sldId id="345" r:id="rId8"/>
    <p:sldId id="351" r:id="rId9"/>
    <p:sldId id="344" r:id="rId10"/>
    <p:sldId id="352" r:id="rId11"/>
    <p:sldId id="353" r:id="rId12"/>
    <p:sldId id="346" r:id="rId13"/>
    <p:sldId id="347" r:id="rId14"/>
    <p:sldId id="354" r:id="rId15"/>
    <p:sldId id="348" r:id="rId16"/>
    <p:sldId id="355" r:id="rId17"/>
    <p:sldId id="349" r:id="rId18"/>
    <p:sldId id="356" r:id="rId19"/>
    <p:sldId id="350" r:id="rId20"/>
    <p:sldId id="357" r:id="rId21"/>
    <p:sldId id="358" r:id="rId22"/>
    <p:sldId id="359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7FF3D-E622-4D6C-B980-763C50B45958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7CF2A-94E0-4CEB-BD71-17A520220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3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0E11D-72C4-44AA-ACD4-D685A95192B6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0199C-2F86-48D9-AFF9-23362A1F1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5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64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18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85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5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91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14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2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2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8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9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51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5E382-49A1-45BF-A2B6-E7696D52CE25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1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13729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9672" y="1124744"/>
            <a:ext cx="6139398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Begin with the end in mind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2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 t="19760" r="8420"/>
          <a:stretch/>
        </p:blipFill>
        <p:spPr>
          <a:xfrm>
            <a:off x="324400" y="3298051"/>
            <a:ext cx="1996634" cy="15121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27784" y="2924944"/>
            <a:ext cx="6336704" cy="3970318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plan ahead and set goals.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do things that have meaning and make a difference.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am an important part of my classroom and contribute to my schools </a:t>
            </a:r>
            <a:r>
              <a:rPr lang="en-GB" sz="2400" dirty="0" smtClean="0">
                <a:latin typeface="Comic Sans MS" panose="030F0702030302020204" pitchFamily="66" charset="0"/>
              </a:rPr>
              <a:t>vision </a:t>
            </a:r>
            <a:r>
              <a:rPr lang="en-GB" sz="2400" dirty="0" smtClean="0">
                <a:latin typeface="Comic Sans MS" panose="030F0702030302020204" pitchFamily="66" charset="0"/>
              </a:rPr>
              <a:t>and </a:t>
            </a:r>
            <a:r>
              <a:rPr lang="en-GB" sz="2400" dirty="0" smtClean="0">
                <a:latin typeface="Comic Sans MS" panose="030F0702030302020204" pitchFamily="66" charset="0"/>
              </a:rPr>
              <a:t>value.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look for ways to be a good citizen.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6958" y="1412776"/>
            <a:ext cx="6139398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Put First things First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3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t="8420" r="21020"/>
          <a:stretch/>
        </p:blipFill>
        <p:spPr>
          <a:xfrm>
            <a:off x="3275856" y="3429152"/>
            <a:ext cx="2642244" cy="31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14503" y="1831400"/>
            <a:ext cx="667945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Comic Sans MS" pitchFamily="66" charset="0"/>
              </a:rPr>
              <a:t>Put First things First</a:t>
            </a:r>
            <a:endParaRPr lang="en-GB" sz="48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3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t="8420" r="21020"/>
          <a:stretch/>
        </p:blipFill>
        <p:spPr>
          <a:xfrm>
            <a:off x="552958" y="3298127"/>
            <a:ext cx="1523091" cy="1800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3768" y="2864997"/>
            <a:ext cx="6336704" cy="3909083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spend my time on things that are most important.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This means I say no to things I know I should not do.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set priorities, make a schedule and follow my plan.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am disciplined and organised.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6958" y="1857598"/>
            <a:ext cx="613939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Think Win -Win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4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 t="12201" r="13460" b="10310"/>
          <a:stretch/>
        </p:blipFill>
        <p:spPr>
          <a:xfrm>
            <a:off x="2726437" y="3045731"/>
            <a:ext cx="396044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6958" y="1857598"/>
            <a:ext cx="613939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Think Win -Win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4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 t="12201" r="13460" b="10310"/>
          <a:stretch/>
        </p:blipFill>
        <p:spPr>
          <a:xfrm>
            <a:off x="460375" y="3262619"/>
            <a:ext cx="1980220" cy="14761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27784" y="3402377"/>
            <a:ext cx="6336704" cy="2308324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balance courage for getting what I want with consideration for what others want.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When conflicts arise, I look for a win-win situation.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56" y="116632"/>
            <a:ext cx="118813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6958" y="1857598"/>
            <a:ext cx="613939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Seek first to Understand,</a:t>
            </a:r>
          </a:p>
          <a:p>
            <a:pPr algn="ctr"/>
            <a:r>
              <a:rPr lang="en-GB" sz="3600" b="1" dirty="0" smtClean="0">
                <a:latin typeface="Comic Sans MS" pitchFamily="66" charset="0"/>
              </a:rPr>
              <a:t>Then to be Understood</a:t>
            </a: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5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9" r="15981" b="5854"/>
          <a:stretch/>
        </p:blipFill>
        <p:spPr>
          <a:xfrm>
            <a:off x="3203848" y="3211485"/>
            <a:ext cx="2911257" cy="338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6958" y="1387909"/>
            <a:ext cx="613939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Seek first to Understand,</a:t>
            </a:r>
          </a:p>
          <a:p>
            <a:pPr algn="ctr"/>
            <a:r>
              <a:rPr lang="en-GB" sz="3600" b="1" dirty="0" smtClean="0">
                <a:latin typeface="Comic Sans MS" pitchFamily="66" charset="0"/>
              </a:rPr>
              <a:t>Then to be Understood</a:t>
            </a: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5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9" r="15981" b="5854"/>
          <a:stretch/>
        </p:blipFill>
        <p:spPr>
          <a:xfrm>
            <a:off x="434939" y="3120411"/>
            <a:ext cx="1759129" cy="2046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10406" y="2780928"/>
            <a:ext cx="6336704" cy="3970318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listen to other people’s ideas and feelings. I try to see things from their viewpoint (paradigm).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listen to others without interrupting.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listen with my ears, my eyes and my heart.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am confident at voicing my ideas.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54609" y="1700808"/>
            <a:ext cx="4521647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Synergize</a:t>
            </a: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6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074" name="Picture 2" descr="https://alexanders.com/wp-content/uploads/2016/05/6-370x2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t="10754" r="8055"/>
          <a:stretch/>
        </p:blipFill>
        <p:spPr bwMode="auto">
          <a:xfrm>
            <a:off x="2927509" y="3284984"/>
            <a:ext cx="394874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30673" y="1209526"/>
            <a:ext cx="4521647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Synergize</a:t>
            </a: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6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074" name="Picture 2" descr="https://alexanders.com/wp-content/uploads/2016/05/6-370x2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t="10754" r="8055"/>
          <a:stretch/>
        </p:blipFill>
        <p:spPr bwMode="auto">
          <a:xfrm>
            <a:off x="307975" y="3212976"/>
            <a:ext cx="1961352" cy="161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27784" y="2355582"/>
            <a:ext cx="6336704" cy="419627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value other people’s strengths and learn from them.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get along well with others, even people who are different than me.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work well in groups. </a:t>
            </a: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seek out other people’s ideas because I know that teaming with others, we can create better solutions than what any of us could do alone.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look for third alternatives.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9712" y="1703592"/>
            <a:ext cx="6033815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Sharpen the Saw</a:t>
            </a: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7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5670" r="13061" b="19760"/>
          <a:stretch/>
        </p:blipFill>
        <p:spPr>
          <a:xfrm>
            <a:off x="2915816" y="2924944"/>
            <a:ext cx="3960440" cy="294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361" y="260648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Comic Sans MS" pitchFamily="66" charset="0"/>
              </a:rPr>
              <a:t>What is a Leader ?</a:t>
            </a:r>
            <a:endParaRPr lang="en-GB" sz="6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Comic Sans MS" pitchFamily="66" charset="0"/>
              </a:rPr>
              <a:t> Leaders make good choices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34888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Comic Sans MS" pitchFamily="66" charset="0"/>
              </a:rPr>
              <a:t> Leaders plan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100085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Comic Sans MS" pitchFamily="66" charset="0"/>
              </a:rPr>
              <a:t> Leaders get along with others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308" y="385129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Comic Sans MS" pitchFamily="66" charset="0"/>
              </a:rPr>
              <a:t> Leaders use their talents and    strengths to solve problems</a:t>
            </a:r>
            <a:endParaRPr lang="en-GB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9712" y="1703592"/>
            <a:ext cx="6033815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Sharpen the Saw</a:t>
            </a: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7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5670" r="13061" b="19760"/>
          <a:stretch/>
        </p:blipFill>
        <p:spPr>
          <a:xfrm>
            <a:off x="355023" y="3207981"/>
            <a:ext cx="1934552" cy="1440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27784" y="2996952"/>
            <a:ext cx="6336704" cy="332398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eat right, exercise and get enough sleep (body).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learn in lots of different ways and lots of places, not just at school (brain).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spend time with family and friends (heart).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take time to find meaningful ways to help people (soul).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balance all 4 parts of myself.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8745" y="188640"/>
            <a:ext cx="705569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The 7 Habits Tree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r="5704" b="7476"/>
          <a:stretch/>
        </p:blipFill>
        <p:spPr>
          <a:xfrm rot="5400000">
            <a:off x="2533404" y="1967691"/>
            <a:ext cx="5157309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417606"/>
            <a:ext cx="2013059" cy="1322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616" y="273422"/>
            <a:ext cx="733301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Learning the Habits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304" y="1680054"/>
            <a:ext cx="7856933" cy="286232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Over the coming </a:t>
            </a:r>
            <a:r>
              <a:rPr lang="en-GB" sz="2000" dirty="0" smtClean="0">
                <a:latin typeface="Comic Sans MS" panose="030F0702030302020204" pitchFamily="66" charset="0"/>
              </a:rPr>
              <a:t>days</a:t>
            </a:r>
            <a:r>
              <a:rPr lang="en-GB" sz="2000" dirty="0" smtClean="0">
                <a:latin typeface="Comic Sans MS" panose="030F0702030302020204" pitchFamily="66" charset="0"/>
              </a:rPr>
              <a:t>, </a:t>
            </a:r>
            <a:r>
              <a:rPr lang="en-GB" sz="2000" dirty="0" smtClean="0">
                <a:latin typeface="Comic Sans MS" panose="030F0702030302020204" pitchFamily="66" charset="0"/>
              </a:rPr>
              <a:t>you will be learning about the 7 </a:t>
            </a:r>
            <a:r>
              <a:rPr lang="en-GB" sz="2000" dirty="0" smtClean="0">
                <a:latin typeface="Comic Sans MS" panose="030F0702030302020204" pitchFamily="66" charset="0"/>
              </a:rPr>
              <a:t>habits.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You will take part in a range of activities that will encourage you to develop an awareness of these leadership skills. 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This will begin your journey of developing the Leader in You</a:t>
            </a:r>
            <a:r>
              <a:rPr lang="en-GB" sz="2000" dirty="0" smtClean="0">
                <a:latin typeface="Comic Sans MS" panose="030F0702030302020204" pitchFamily="66" charset="0"/>
              </a:rPr>
              <a:t>!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8520" y="2606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Who can be a leader ?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Comic Sans MS" pitchFamily="66" charset="0"/>
              </a:rPr>
              <a:t> Everyone can be a leader…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4468" y="3565153"/>
            <a:ext cx="3389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itchFamily="66" charset="0"/>
              </a:rPr>
              <a:t> …even you!</a:t>
            </a:r>
            <a:endParaRPr lang="en-GB" sz="3600" b="1" dirty="0">
              <a:latin typeface="Comic Sans MS" pitchFamily="66" charset="0"/>
            </a:endParaRPr>
          </a:p>
        </p:txBody>
      </p:sp>
      <p:pic>
        <p:nvPicPr>
          <p:cNvPr id="1026" name="Picture 2" descr="Image result for leader k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2664296" cy="269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8520" y="26064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Comic Sans MS" pitchFamily="66" charset="0"/>
              </a:rPr>
              <a:t>What tools does a good leader need to have ?</a:t>
            </a:r>
            <a:endParaRPr lang="en-GB" sz="48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06084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Comic Sans MS" pitchFamily="66" charset="0"/>
              </a:rPr>
              <a:t> A good leader needs to develop good habits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39" y="3351439"/>
            <a:ext cx="7164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Comic Sans MS" pitchFamily="66" charset="0"/>
              </a:rPr>
              <a:t> There are 7 Habits you can learn that will help you to become a good leader</a:t>
            </a:r>
            <a:endParaRPr lang="en-GB" sz="3600" b="1" dirty="0">
              <a:latin typeface="Comic Sans MS" pitchFamily="66" charset="0"/>
            </a:endParaRPr>
          </a:p>
        </p:txBody>
      </p:sp>
      <p:pic>
        <p:nvPicPr>
          <p:cNvPr id="12" name="Picture 11" descr="Image result for leader kids 7 habit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073">
            <a:off x="6644011" y="3669878"/>
            <a:ext cx="2045171" cy="278299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1929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8520" y="26064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The Leader in Me will teach you how to: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060848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1 Think </a:t>
            </a:r>
            <a:r>
              <a:rPr lang="en-GB" sz="2800" b="1" dirty="0" smtClean="0">
                <a:latin typeface="Comic Sans MS" pitchFamily="66" charset="0"/>
              </a:rPr>
              <a:t>about your choices before </a:t>
            </a:r>
            <a:r>
              <a:rPr lang="en-GB" sz="2800" b="1" dirty="0" smtClean="0">
                <a:latin typeface="Comic Sans MS" pitchFamily="66" charset="0"/>
              </a:rPr>
              <a:t>you make them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873" y="2635278"/>
            <a:ext cx="658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2. Plan ahead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12" name="Picture 11" descr="Image result for leader kids 7 habit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073">
            <a:off x="6644011" y="3669878"/>
            <a:ext cx="2045171" cy="2782999"/>
          </a:xfrm>
          <a:prstGeom prst="rect">
            <a:avLst/>
          </a:prstGeom>
          <a:noFill/>
          <a:extLst/>
        </p:spPr>
      </p:pic>
      <p:sp>
        <p:nvSpPr>
          <p:cNvPr id="10" name="TextBox 9"/>
          <p:cNvSpPr txBox="1"/>
          <p:nvPr/>
        </p:nvSpPr>
        <p:spPr>
          <a:xfrm>
            <a:off x="189499" y="3176972"/>
            <a:ext cx="658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3. Get along with others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873" y="3698962"/>
            <a:ext cx="6588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4. Use your strengths and talents </a:t>
            </a:r>
            <a:r>
              <a:rPr lang="en-GB" sz="2800" b="1" dirty="0">
                <a:latin typeface="Comic Sans MS" pitchFamily="66" charset="0"/>
              </a:rPr>
              <a:t> </a:t>
            </a:r>
            <a:r>
              <a:rPr lang="en-GB" sz="2800" b="1" dirty="0" smtClean="0">
                <a:latin typeface="Comic Sans MS" pitchFamily="66" charset="0"/>
              </a:rPr>
              <a:t>   	</a:t>
            </a:r>
            <a:r>
              <a:rPr lang="en-GB" sz="2800" b="1" dirty="0" smtClean="0">
                <a:latin typeface="Comic Sans MS" pitchFamily="66" charset="0"/>
              </a:rPr>
              <a:t>to </a:t>
            </a:r>
            <a:r>
              <a:rPr lang="en-GB" sz="2800" b="1" dirty="0" smtClean="0">
                <a:latin typeface="Comic Sans MS" pitchFamily="66" charset="0"/>
              </a:rPr>
              <a:t>solve problems</a:t>
            </a:r>
            <a:endParaRPr lang="en-GB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pic>
        <p:nvPicPr>
          <p:cNvPr id="12" name="Picture 11" descr="Image result for leader kids 7 habit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272">
            <a:off x="3867626" y="1841193"/>
            <a:ext cx="4190656" cy="4620272"/>
          </a:xfrm>
          <a:prstGeom prst="rect">
            <a:avLst/>
          </a:prstGeom>
          <a:noFill/>
          <a:extLst/>
        </p:spPr>
      </p:pic>
      <p:sp>
        <p:nvSpPr>
          <p:cNvPr id="13" name="TextBox 12"/>
          <p:cNvSpPr txBox="1"/>
          <p:nvPr/>
        </p:nvSpPr>
        <p:spPr>
          <a:xfrm rot="20638936">
            <a:off x="189454" y="831354"/>
            <a:ext cx="495861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The 7 Habits</a:t>
            </a:r>
            <a:endParaRPr lang="en-GB" sz="5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21034" y="1703592"/>
            <a:ext cx="495861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Be Proactive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1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7" t="7980" r="24120"/>
          <a:stretch/>
        </p:blipFill>
        <p:spPr>
          <a:xfrm>
            <a:off x="3203848" y="2990753"/>
            <a:ext cx="2880320" cy="35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21034" y="1703592"/>
            <a:ext cx="495861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Be Proactive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1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7" t="7980" r="24120"/>
          <a:stretch/>
        </p:blipFill>
        <p:spPr>
          <a:xfrm>
            <a:off x="460375" y="2844058"/>
            <a:ext cx="1345509" cy="1662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2996952"/>
            <a:ext cx="6336704" cy="3355086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am a responsible person. I take initiative.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choose my actions, attitudes and moods.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do not blame others for my wrong actions.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do the right thing without being asked,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even when no-one is looking.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9672" y="1124744"/>
            <a:ext cx="6139398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Begin with the end in mind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2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 t="19760" r="8420"/>
          <a:stretch/>
        </p:blipFill>
        <p:spPr>
          <a:xfrm>
            <a:off x="2699792" y="3284984"/>
            <a:ext cx="4248472" cy="305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599</Words>
  <Application>Microsoft Office PowerPoint</Application>
  <PresentationFormat>On-screen Show (4:3)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Judith Mcewan</dc:creator>
  <cp:lastModifiedBy>Johanne Gardner</cp:lastModifiedBy>
  <cp:revision>89</cp:revision>
  <cp:lastPrinted>2016-11-16T18:01:40Z</cp:lastPrinted>
  <dcterms:created xsi:type="dcterms:W3CDTF">2016-11-07T14:45:22Z</dcterms:created>
  <dcterms:modified xsi:type="dcterms:W3CDTF">2020-02-20T19:05:34Z</dcterms:modified>
</cp:coreProperties>
</file>