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notesMasterIdLst>
    <p:notesMasterId r:id="rId13"/>
  </p:notesMasterIdLst>
  <p:sldIdLst>
    <p:sldId id="256" r:id="rId2"/>
    <p:sldId id="283" r:id="rId3"/>
    <p:sldId id="284" r:id="rId4"/>
    <p:sldId id="275" r:id="rId5"/>
    <p:sldId id="278" r:id="rId6"/>
    <p:sldId id="279" r:id="rId7"/>
    <p:sldId id="280" r:id="rId8"/>
    <p:sldId id="281" r:id="rId9"/>
    <p:sldId id="276" r:id="rId10"/>
    <p:sldId id="28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>
        <p:scale>
          <a:sx n="76" d="100"/>
          <a:sy n="76" d="100"/>
        </p:scale>
        <p:origin x="-59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FC158-5309-48AF-BD1C-8EDC30DC3080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221A2-2C34-489D-A940-44E8BA87E9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82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B7B2D-B03B-4F5B-80D7-699B91F43AE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38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097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38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58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567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09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30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78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21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697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98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86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.uk/url?sa=i&amp;url=https://www.shutterstock.com/search/smiley%2Bface&amp;psig=AOvVaw2wja_KxU_qRmhjQewfqYQu&amp;ust=1585056283153000&amp;source=images&amp;cd=vfe&amp;ved=0CAIQjRxqFwoTCMDp2ffYsOgCFQAAAAAdAAAAABA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ww.youtube.com/watch?v=3gFsszNp5R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rylineonline.net/books/snappsy-the-alligator/" TargetMode="External"/><Relationship Id="rId2" Type="http://schemas.openxmlformats.org/officeDocument/2006/relationships/hyperlink" Target="https://www.storylineonline.net/books/zombies-dont-eat-veggi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hyperlink" Target="http://www.stevewyborney.com/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4tYAK-PsqD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1340768"/>
            <a:ext cx="7117180" cy="144854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Friday  </a:t>
            </a:r>
            <a:r>
              <a:rPr lang="en-GB" baseline="30000" dirty="0" smtClean="0">
                <a:latin typeface="Comic Sans MS" panose="030F0702030302020204" pitchFamily="66" charset="0"/>
              </a:rPr>
              <a:t>8th</a:t>
            </a:r>
            <a:r>
              <a:rPr lang="en-GB" dirty="0" smtClean="0">
                <a:latin typeface="Comic Sans MS" panose="030F0702030302020204" pitchFamily="66" charset="0"/>
              </a:rPr>
              <a:t> of May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3140968"/>
            <a:ext cx="7117180" cy="2497832"/>
          </a:xfrm>
        </p:spPr>
        <p:txBody>
          <a:bodyPr>
            <a:norm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Good Morning Primary </a:t>
            </a:r>
            <a:r>
              <a:rPr lang="en-GB" dirty="0">
                <a:latin typeface="Comic Sans MS" panose="030F0702030302020204" pitchFamily="66" charset="0"/>
              </a:rPr>
              <a:t>1</a:t>
            </a:r>
            <a:r>
              <a:rPr lang="en-GB" dirty="0" smtClean="0">
                <a:latin typeface="Comic Sans MS" panose="030F0702030302020204" pitchFamily="66" charset="0"/>
              </a:rPr>
              <a:t>!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Bonjour la class!  Ca </a:t>
            </a:r>
            <a:r>
              <a:rPr lang="en-GB" dirty="0" err="1" smtClean="0">
                <a:latin typeface="Comic Sans MS" panose="030F0702030302020204" pitchFamily="66" charset="0"/>
              </a:rPr>
              <a:t>Va</a:t>
            </a:r>
            <a:r>
              <a:rPr lang="en-GB" dirty="0" smtClean="0">
                <a:latin typeface="Comic Sans MS" panose="030F0702030302020204" pitchFamily="66" charset="0"/>
              </a:rPr>
              <a:t>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Image result for happy fac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appy fac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0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584896" cy="48215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My Family Tree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3608491" y="5456583"/>
            <a:ext cx="1800200" cy="115212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Your name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58496" y="4290926"/>
            <a:ext cx="1656184" cy="10143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Mums Name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22292" y="3273654"/>
            <a:ext cx="115212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gran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68709" y="3278769"/>
            <a:ext cx="115212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grandad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860032" y="4290926"/>
            <a:ext cx="1656184" cy="10143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Dads name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408691" y="3278769"/>
            <a:ext cx="115212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gran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67028" y="3278769"/>
            <a:ext cx="1152128" cy="7200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grandad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23528" y="2348880"/>
            <a:ext cx="792088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1292776" y="2348880"/>
            <a:ext cx="792088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2262452" y="2348880"/>
            <a:ext cx="792088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3232128" y="2310156"/>
            <a:ext cx="792088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5148064" y="2339396"/>
            <a:ext cx="792088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6230680" y="2339396"/>
            <a:ext cx="792088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7217201" y="2355079"/>
            <a:ext cx="792088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8123877" y="2339217"/>
            <a:ext cx="792088" cy="6480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719572" y="1340768"/>
            <a:ext cx="7800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SassoonCRInfant" panose="02010503020300020003" pitchFamily="2" charset="0"/>
              </a:rPr>
              <a:t>Can you fill out the family tree below with the names of members of your family? </a:t>
            </a:r>
            <a:r>
              <a:rPr lang="en-GB" smtClean="0">
                <a:solidFill>
                  <a:schemeClr val="accent2">
                    <a:lumMod val="75000"/>
                  </a:schemeClr>
                </a:solidFill>
                <a:latin typeface="SassoonCRInfant" panose="02010503020300020003" pitchFamily="2" charset="0"/>
              </a:rPr>
              <a:t>Were </a:t>
            </a:r>
            <a:r>
              <a:rPr lang="en-GB" dirty="0" smtClean="0">
                <a:solidFill>
                  <a:schemeClr val="accent2">
                    <a:lumMod val="75000"/>
                  </a:schemeClr>
                </a:solidFill>
                <a:latin typeface="SassoonCRInfant" panose="02010503020300020003" pitchFamily="2" charset="0"/>
              </a:rPr>
              <a:t>any of your family alive during World War 2?</a:t>
            </a:r>
            <a:endParaRPr lang="en-GB" dirty="0">
              <a:solidFill>
                <a:schemeClr val="accent2">
                  <a:lumMod val="75000"/>
                </a:schemeClr>
              </a:solidFill>
              <a:latin typeface="SassoonCRInfant" panose="02010503020300020003" pitchFamily="2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024216" y="5305253"/>
            <a:ext cx="0" cy="151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148064" y="5301208"/>
            <a:ext cx="0" cy="1513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5" idx="0"/>
          </p:cNvCxnSpPr>
          <p:nvPr/>
        </p:nvCxnSpPr>
        <p:spPr>
          <a:xfrm>
            <a:off x="3347864" y="3998849"/>
            <a:ext cx="138724" cy="292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688820" y="3998849"/>
            <a:ext cx="969676" cy="438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5544108" y="3993734"/>
            <a:ext cx="144016" cy="294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560819" y="3993734"/>
            <a:ext cx="819494" cy="4433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845809" y="2996952"/>
            <a:ext cx="230160" cy="266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8" idx="2"/>
          </p:cNvCxnSpPr>
          <p:nvPr/>
        </p:nvCxnSpPr>
        <p:spPr>
          <a:xfrm flipH="1">
            <a:off x="1508848" y="2996952"/>
            <a:ext cx="179972" cy="27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9" idx="2"/>
          </p:cNvCxnSpPr>
          <p:nvPr/>
        </p:nvCxnSpPr>
        <p:spPr>
          <a:xfrm>
            <a:off x="2658496" y="2996952"/>
            <a:ext cx="84269" cy="276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0" idx="2"/>
          </p:cNvCxnSpPr>
          <p:nvPr/>
        </p:nvCxnSpPr>
        <p:spPr>
          <a:xfrm flipH="1">
            <a:off x="3347864" y="2958228"/>
            <a:ext cx="280308" cy="3154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1" idx="2"/>
          </p:cNvCxnSpPr>
          <p:nvPr/>
        </p:nvCxnSpPr>
        <p:spPr>
          <a:xfrm>
            <a:off x="5544108" y="2987468"/>
            <a:ext cx="307373" cy="293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2" idx="2"/>
          </p:cNvCxnSpPr>
          <p:nvPr/>
        </p:nvCxnSpPr>
        <p:spPr>
          <a:xfrm flipH="1">
            <a:off x="6346361" y="2987468"/>
            <a:ext cx="280363" cy="2756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3" idx="2"/>
          </p:cNvCxnSpPr>
          <p:nvPr/>
        </p:nvCxnSpPr>
        <p:spPr>
          <a:xfrm>
            <a:off x="7613245" y="3003151"/>
            <a:ext cx="114588" cy="287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24" idx="2"/>
          </p:cNvCxnSpPr>
          <p:nvPr/>
        </p:nvCxnSpPr>
        <p:spPr>
          <a:xfrm flipH="1">
            <a:off x="8119156" y="2987289"/>
            <a:ext cx="400765" cy="307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Family Tree Template Royalty Free Vector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201" y="4736797"/>
            <a:ext cx="1454764" cy="172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0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620688"/>
            <a:ext cx="7680960" cy="71926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>
                <a:latin typeface="SassoonCRInfant" panose="02010503020300020003" pitchFamily="2" charset="0"/>
              </a:rPr>
              <a:t>Have a lovely weekend and we will be back with more activities and lessons on Monday.</a:t>
            </a:r>
          </a:p>
          <a:p>
            <a:pPr marL="0" indent="0" algn="ctr">
              <a:buNone/>
            </a:pPr>
            <a:endParaRPr lang="en-GB" sz="4400" dirty="0">
              <a:latin typeface="SassoonCRInfant" panose="02010503020300020003" pitchFamily="2" charset="0"/>
            </a:endParaRPr>
          </a:p>
        </p:txBody>
      </p:sp>
      <p:sp>
        <p:nvSpPr>
          <p:cNvPr id="4" name="AutoShape 2" descr="Lots to enjoy this Bank Holiday Weekend!... - Glenroyal Hote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Kids for a Quid - The Swindon And Cricklade Rail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499248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66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Literacy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156" y="908719"/>
            <a:ext cx="6608398" cy="12961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GB" b="1" dirty="0" smtClean="0">
              <a:latin typeface="SassoonCRInfant" panose="02010503020300020003" pitchFamily="2" charset="0"/>
            </a:endParaRPr>
          </a:p>
          <a:p>
            <a:pPr marL="0" indent="0" algn="ctr">
              <a:buNone/>
            </a:pPr>
            <a:r>
              <a:rPr lang="en-GB" b="1" dirty="0" smtClean="0">
                <a:latin typeface="SassoonCRInfant" panose="02010503020300020003" pitchFamily="2" charset="0"/>
              </a:rPr>
              <a:t>L.I – We are learning to use our knowledge of common words and phonemes to spell, write and read words. </a:t>
            </a: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65174" y="2204864"/>
            <a:ext cx="7983289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SassoonCRInfant" panose="02010503020300020003" pitchFamily="2" charset="0"/>
              </a:rPr>
              <a:t>Watch </a:t>
            </a:r>
            <a:r>
              <a:rPr lang="en-GB" sz="2400" dirty="0">
                <a:latin typeface="SassoonCRInfant" panose="02010503020300020003" pitchFamily="2" charset="0"/>
              </a:rPr>
              <a:t>- </a:t>
            </a:r>
            <a:r>
              <a:rPr lang="en-GB" sz="1600" dirty="0">
                <a:hlinkClick r:id="rId2"/>
              </a:rPr>
              <a:t>https://</a:t>
            </a:r>
            <a:r>
              <a:rPr lang="en-GB" sz="1600" dirty="0" smtClean="0">
                <a:hlinkClick r:id="rId2"/>
              </a:rPr>
              <a:t>www.youtube.com/watch?v=3gFsszNp5RM</a:t>
            </a:r>
            <a:endParaRPr lang="en-GB" sz="1600" dirty="0" smtClean="0"/>
          </a:p>
          <a:p>
            <a:endParaRPr lang="en-GB" sz="2400" u="sng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pPr algn="ctr"/>
            <a:r>
              <a:rPr lang="en-GB" sz="2400" u="sng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Activity  - Dictation</a:t>
            </a:r>
          </a:p>
          <a:p>
            <a:pPr algn="ctr"/>
            <a:endParaRPr lang="en-GB" sz="2400" dirty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1. The church is by the chip shop.</a:t>
            </a:r>
          </a:p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2. I go to the chip shop.</a:t>
            </a:r>
          </a:p>
          <a:p>
            <a:pPr algn="ctr"/>
            <a:r>
              <a:rPr lang="en-GB" sz="2400" b="1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3. I have to go back.</a:t>
            </a:r>
          </a:p>
          <a:p>
            <a:pPr algn="ctr"/>
            <a:endParaRPr lang="en-GB" sz="2400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Read one or all of these sentences slowly to your child and encourage them to write them independently in their jotter.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Tip – Help them sound out the letters in each word.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Remember core writing targets!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endParaRPr lang="en-GB" sz="2400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pPr algn="ctr"/>
            <a:endParaRPr lang="en-GB" sz="2400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endParaRPr lang="en-GB" sz="2400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endParaRPr lang="en-GB" dirty="0">
              <a:solidFill>
                <a:srgbClr val="FF0000"/>
              </a:solidFill>
              <a:latin typeface="SassoonCRInfant" panose="02010503020300020003" pitchFamily="2" charset="0"/>
            </a:endParaRPr>
          </a:p>
          <a:p>
            <a:endParaRPr lang="en-GB" dirty="0" smtClean="0">
              <a:solidFill>
                <a:srgbClr val="FF0000"/>
              </a:solidFill>
              <a:latin typeface="SassoonCRInfant" panose="02010503020300020003" pitchFamily="2" charset="0"/>
            </a:endParaRP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6" y="312737"/>
            <a:ext cx="1462791" cy="17397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96036"/>
            <a:ext cx="1124869" cy="173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6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https://www.storylineonline.net/books/zombies-dont-eat-veggies/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697131" y="836712"/>
            <a:ext cx="3749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Story time!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A Zombie's Guide to Healthy Eati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92896"/>
            <a:ext cx="4207325" cy="408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51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3520" y="260648"/>
            <a:ext cx="5550768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en-GB" cap="none" dirty="0" smtClean="0">
                <a:latin typeface="SassoonCRInfant" panose="02010503020300020003" pitchFamily="2" charset="0"/>
              </a:rPr>
              <a:t>Mathematics   </a:t>
            </a:r>
            <a:br>
              <a:rPr lang="en-GB" cap="none" dirty="0" smtClean="0">
                <a:latin typeface="SassoonCRInfant" panose="02010503020300020003" pitchFamily="2" charset="0"/>
              </a:rPr>
            </a:br>
            <a:r>
              <a:rPr lang="en-GB" cap="none" dirty="0" smtClean="0">
                <a:latin typeface="SassoonCRInfant" panose="02010503020300020003" pitchFamily="2" charset="0"/>
              </a:rPr>
              <a:t>Number </a:t>
            </a:r>
            <a:r>
              <a:rPr lang="en-GB" cap="none" dirty="0">
                <a:latin typeface="SassoonCRInfant" panose="02010503020300020003" pitchFamily="2" charset="0"/>
              </a:rPr>
              <a:t>T</a:t>
            </a:r>
            <a:r>
              <a:rPr lang="en-GB" cap="none" dirty="0" smtClean="0">
                <a:latin typeface="SassoonCRInfant" panose="02010503020300020003" pitchFamily="2" charset="0"/>
              </a:rPr>
              <a:t>alk</a:t>
            </a:r>
            <a:r>
              <a:rPr lang="en-GB" dirty="0" smtClean="0">
                <a:latin typeface="SassoonCRInfant" panose="02010503020300020003" pitchFamily="2" charset="0"/>
              </a:rPr>
              <a:t/>
            </a:r>
            <a:br>
              <a:rPr lang="en-GB" dirty="0" smtClean="0">
                <a:latin typeface="SassoonCRInfant" panose="02010503020300020003" pitchFamily="2" charset="0"/>
              </a:rPr>
            </a:br>
            <a:r>
              <a:rPr lang="en-GB" dirty="0" smtClean="0">
                <a:latin typeface="SassoonCRInfant" panose="02010503020300020003" pitchFamily="2" charset="0"/>
              </a:rPr>
              <a:t/>
            </a:r>
            <a:br>
              <a:rPr lang="en-GB" dirty="0" smtClean="0">
                <a:latin typeface="SassoonCRInfant" panose="02010503020300020003" pitchFamily="2" charset="0"/>
              </a:rPr>
            </a:br>
            <a:endParaRPr lang="en-GB" sz="2000" dirty="0">
              <a:solidFill>
                <a:srgbClr val="002060"/>
              </a:solidFill>
              <a:latin typeface="SassoonCRInfant" panose="02010503020300020003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1520" y="1556792"/>
            <a:ext cx="7680960" cy="51125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cap="none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2400" cap="none" dirty="0" smtClean="0">
                <a:latin typeface="SassoonCRInfant" panose="02010503020300020003" pitchFamily="2" charset="0"/>
              </a:rPr>
              <a:t>The following screens will take you through todays number talk which is </a:t>
            </a:r>
            <a:r>
              <a:rPr lang="en-GB" sz="2400" dirty="0" smtClean="0">
                <a:latin typeface="SassoonCRInfant" panose="02010503020300020003" pitchFamily="2" charset="0"/>
              </a:rPr>
              <a:t>called the:</a:t>
            </a:r>
          </a:p>
          <a:p>
            <a:pPr marL="0" indent="0" algn="ctr">
              <a:buNone/>
            </a:pPr>
            <a:r>
              <a:rPr lang="en-US" sz="6600" b="1" dirty="0" smtClean="0">
                <a:solidFill>
                  <a:srgbClr val="FFFF00"/>
                </a:solidFill>
              </a:rPr>
              <a:t>Apple Vase</a:t>
            </a:r>
            <a:endParaRPr lang="en-US" sz="66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GB" sz="2400" cap="none" dirty="0" smtClean="0">
              <a:latin typeface="SassoonCRInfant" panose="02010503020300020003" pitchFamily="2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91" y="84455"/>
            <a:ext cx="2025994" cy="1360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295284"/>
            <a:ext cx="1752248" cy="114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427984" y="1540441"/>
            <a:ext cx="4563616" cy="21045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427984" y="404664"/>
            <a:ext cx="4575522" cy="9708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How many apples are in the vase?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27984" y="3810000"/>
            <a:ext cx="4575522" cy="2499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pic>
        <p:nvPicPr>
          <p:cNvPr id="11" name="Picture 2" descr="C:\Users\Steve Wyborney\Desktop\LOW RESOLUTION esti-mystery pics\Slide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76"/>
          <a:stretch/>
        </p:blipFill>
        <p:spPr bwMode="auto">
          <a:xfrm>
            <a:off x="683568" y="551136"/>
            <a:ext cx="2880320" cy="517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93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Steve Wyborney\Desktop\LOW RESOLUTION esti-mystery pics\Slide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76"/>
          <a:stretch/>
        </p:blipFill>
        <p:spPr bwMode="auto">
          <a:xfrm>
            <a:off x="709823" y="257515"/>
            <a:ext cx="2710049" cy="487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3" name="Content Placeholder 4"/>
          <p:cNvGraphicFramePr>
            <a:graphicFrameLocks/>
          </p:cNvGraphicFramePr>
          <p:nvPr>
            <p:extLst/>
          </p:nvPr>
        </p:nvGraphicFramePr>
        <p:xfrm>
          <a:off x="304800" y="5301615"/>
          <a:ext cx="4343400" cy="1251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3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30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4" name="Content Placeholder 4"/>
          <p:cNvGraphicFramePr>
            <a:graphicFrameLocks/>
          </p:cNvGraphicFramePr>
          <p:nvPr>
            <p:extLst/>
          </p:nvPr>
        </p:nvGraphicFramePr>
        <p:xfrm>
          <a:off x="304800" y="5301615"/>
          <a:ext cx="4343400" cy="1251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3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30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6" name="Content Placeholder 4"/>
          <p:cNvGraphicFramePr>
            <a:graphicFrameLocks/>
          </p:cNvGraphicFramePr>
          <p:nvPr>
            <p:extLst/>
          </p:nvPr>
        </p:nvGraphicFramePr>
        <p:xfrm>
          <a:off x="304800" y="5301615"/>
          <a:ext cx="4343400" cy="1251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3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30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7" name="Content Placeholder 4"/>
          <p:cNvGraphicFramePr>
            <a:graphicFrameLocks/>
          </p:cNvGraphicFramePr>
          <p:nvPr>
            <p:extLst/>
          </p:nvPr>
        </p:nvGraphicFramePr>
        <p:xfrm>
          <a:off x="304800" y="5301615"/>
          <a:ext cx="4343400" cy="1251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3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30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29200" y="53339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The answer is less than 30.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Count by 2’s from 2 to 30.  The answer is one of those numbers.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Cross off all the numbers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with only 1 digit.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The answer includes the digit 8.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29200" y="5333999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#5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There are now 2 numbers remaining.  Which one do you think is the answer?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220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09"/>
    </mc:Choice>
    <mc:Fallback xmlns="">
      <p:transition spd="slow" advTm="175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Steve Wyborney\Desktop\LOW RESOLUTION esti-mystery pics\Slide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76"/>
          <a:stretch/>
        </p:blipFill>
        <p:spPr bwMode="auto">
          <a:xfrm>
            <a:off x="899592" y="257698"/>
            <a:ext cx="2809019" cy="482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ontent Placeholder 4"/>
          <p:cNvGraphicFramePr>
            <a:graphicFrameLocks/>
          </p:cNvGraphicFramePr>
          <p:nvPr>
            <p:extLst/>
          </p:nvPr>
        </p:nvGraphicFramePr>
        <p:xfrm>
          <a:off x="304800" y="5301615"/>
          <a:ext cx="4343400" cy="1251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3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30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8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4"/>
    </mc:Choice>
    <mc:Fallback xmlns="">
      <p:transition spd="slow" advTm="2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</a:rPr>
              <a:t>28 apples</a:t>
            </a:r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8200" y="152401"/>
            <a:ext cx="4343400" cy="162041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 smtClean="0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Steve Wyborney\Desktop\LOW RESOLUTION esti-mystery pics\Slide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76"/>
          <a:stretch/>
        </p:blipFill>
        <p:spPr bwMode="auto">
          <a:xfrm>
            <a:off x="827583" y="209050"/>
            <a:ext cx="3169059" cy="480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Content Placeholder 4"/>
          <p:cNvGraphicFramePr>
            <a:graphicFrameLocks/>
          </p:cNvGraphicFramePr>
          <p:nvPr>
            <p:extLst/>
          </p:nvPr>
        </p:nvGraphicFramePr>
        <p:xfrm>
          <a:off x="304800" y="5301615"/>
          <a:ext cx="4343400" cy="12515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43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3434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18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19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71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effectLst/>
                        </a:rPr>
                        <a:t>28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29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effectLst/>
                        </a:rPr>
                        <a:t>30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5268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5"/>
    </mc:Choice>
    <mc:Fallback xmlns="">
      <p:transition spd="slow" advTm="4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215526"/>
            <a:ext cx="7680960" cy="1196958"/>
          </a:xfrm>
        </p:spPr>
        <p:txBody>
          <a:bodyPr>
            <a:normAutofit/>
          </a:bodyPr>
          <a:lstStyle/>
          <a:p>
            <a:pPr algn="r"/>
            <a:r>
              <a:rPr lang="en-GB" sz="2400" dirty="0" smtClean="0">
                <a:latin typeface="SassoonCRInfant" panose="02010503020300020003" pitchFamily="2" charset="0"/>
              </a:rPr>
              <a:t>Today is VE  Day – ‘Victory in Europe’</a:t>
            </a:r>
            <a:endParaRPr lang="en-GB" sz="2400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628507"/>
            <a:ext cx="4776584" cy="4680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VE day stands for victory in Europe </a:t>
            </a:r>
            <a:r>
              <a:rPr lang="en-GB" dirty="0"/>
              <a:t>and marks the end of the Second World War in Europe on the 8</a:t>
            </a:r>
            <a:r>
              <a:rPr lang="en-GB" baseline="30000" dirty="0"/>
              <a:t>th</a:t>
            </a:r>
            <a:r>
              <a:rPr lang="en-GB" dirty="0"/>
              <a:t> May 1945.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T</a:t>
            </a:r>
            <a:r>
              <a:rPr lang="en-GB" dirty="0" smtClean="0"/>
              <a:t>oday marks the </a:t>
            </a:r>
            <a:r>
              <a:rPr lang="en-GB" b="1" dirty="0" smtClean="0"/>
              <a:t>75</a:t>
            </a:r>
            <a:r>
              <a:rPr lang="en-GB" b="1" baseline="30000" dirty="0" smtClean="0"/>
              <a:t>th</a:t>
            </a:r>
            <a:r>
              <a:rPr lang="en-GB" dirty="0" smtClean="0"/>
              <a:t> anniversary and we remember all those people who lost their lives during this time. </a:t>
            </a:r>
          </a:p>
          <a:p>
            <a:pPr marL="0" indent="0">
              <a:buNone/>
            </a:pPr>
            <a:r>
              <a:rPr lang="en-GB" dirty="0" smtClean="0"/>
              <a:t>Watch:</a:t>
            </a:r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www.youtube.com/watch?v=4tYAK-PsqDk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Due to the coronavirus, celebrations will be different this year. We can mark this special anniversary by doing something in our own homes. </a:t>
            </a:r>
            <a:endParaRPr lang="en-GB" dirty="0"/>
          </a:p>
        </p:txBody>
      </p:sp>
      <p:pic>
        <p:nvPicPr>
          <p:cNvPr id="2054" name="Picture 6" descr="Make your own bunting for VE D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293153"/>
            <a:ext cx="2574406" cy="115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99426" y="7275239"/>
            <a:ext cx="374987" cy="150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056" name="Picture 8" descr="Soldier Craft | Veterans day activities, Daycare crafts, Preschool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56992"/>
            <a:ext cx="2745855" cy="321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1484784"/>
            <a:ext cx="26901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7030A0"/>
                </a:solidFill>
                <a:latin typeface="SassoonCRInfant" panose="02010503020300020003" pitchFamily="2" charset="0"/>
              </a:rPr>
              <a:t>Task - Can you make a soldier to display in your window?</a:t>
            </a:r>
            <a:endParaRPr lang="en-GB" sz="2800" dirty="0">
              <a:solidFill>
                <a:srgbClr val="7030A0"/>
              </a:solidFill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30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9|1.7|1.6|1.7|1.7|1.6|2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796</TotalTime>
  <Words>711</Words>
  <Application>Microsoft Office PowerPoint</Application>
  <PresentationFormat>On-screen Show (4:3)</PresentationFormat>
  <Paragraphs>267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Savon</vt:lpstr>
      <vt:lpstr>  Friday  8th of May</vt:lpstr>
      <vt:lpstr>Literacy</vt:lpstr>
      <vt:lpstr>PowerPoint Presentation</vt:lpstr>
      <vt:lpstr>Mathematics    Number Talk  </vt:lpstr>
      <vt:lpstr>PowerPoint Presentation</vt:lpstr>
      <vt:lpstr>PowerPoint Presentation</vt:lpstr>
      <vt:lpstr>PowerPoint Presentation</vt:lpstr>
      <vt:lpstr>PowerPoint Presentation</vt:lpstr>
      <vt:lpstr>Today is VE  Day – ‘Victory in Europe’</vt:lpstr>
      <vt:lpstr>My Family Tree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Stephanie Sloan</cp:lastModifiedBy>
  <cp:revision>109</cp:revision>
  <dcterms:created xsi:type="dcterms:W3CDTF">2020-03-21T18:06:53Z</dcterms:created>
  <dcterms:modified xsi:type="dcterms:W3CDTF">2020-05-07T19:40:14Z</dcterms:modified>
</cp:coreProperties>
</file>