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2" r:id="rId5"/>
    <p:sldId id="259" r:id="rId6"/>
    <p:sldId id="266" r:id="rId7"/>
    <p:sldId id="261" r:id="rId8"/>
    <p:sldId id="263" r:id="rId9"/>
    <p:sldId id="264" r:id="rId10"/>
    <p:sldId id="265"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5/8/2020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5/8/2020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5/8/2020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5/8/2020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a1rzigYlS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Friday 8</a:t>
            </a:r>
            <a:r>
              <a:rPr lang="en-GB" baseline="30000" dirty="0" smtClean="0"/>
              <a:t>th</a:t>
            </a:r>
            <a:r>
              <a:rPr lang="en-GB" dirty="0" smtClean="0"/>
              <a:t> May</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6688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a:t>
            </a:r>
            <a:endParaRPr lang="en-GB" dirty="0"/>
          </a:p>
        </p:txBody>
      </p:sp>
      <p:pic>
        <p:nvPicPr>
          <p:cNvPr id="4" name="Picture 3"/>
          <p:cNvPicPr>
            <a:picLocks noChangeAspect="1"/>
          </p:cNvPicPr>
          <p:nvPr/>
        </p:nvPicPr>
        <p:blipFill>
          <a:blip r:embed="rId2"/>
          <a:stretch>
            <a:fillRect/>
          </a:stretch>
        </p:blipFill>
        <p:spPr>
          <a:xfrm>
            <a:off x="3982866" y="0"/>
            <a:ext cx="5125538" cy="6834051"/>
          </a:xfrm>
          <a:prstGeom prst="rect">
            <a:avLst/>
          </a:prstGeom>
        </p:spPr>
      </p:pic>
    </p:spTree>
    <p:extLst>
      <p:ext uri="{BB962C8B-B14F-4D97-AF65-F5344CB8AC3E}">
        <p14:creationId xmlns:p14="http://schemas.microsoft.com/office/powerpoint/2010/main" val="413190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sp>
        <p:nvSpPr>
          <p:cNvPr id="3" name="Content Placeholder 2"/>
          <p:cNvSpPr>
            <a:spLocks noGrp="1"/>
          </p:cNvSpPr>
          <p:nvPr>
            <p:ph idx="1"/>
          </p:nvPr>
        </p:nvSpPr>
        <p:spPr/>
        <p:txBody>
          <a:bodyPr/>
          <a:lstStyle/>
          <a:p>
            <a:r>
              <a:rPr lang="en-GB" dirty="0" smtClean="0"/>
              <a:t>We have looked at the SHANARRI indicators within class. Today we are going to focus on Healthy.</a:t>
            </a:r>
          </a:p>
          <a:p>
            <a:r>
              <a:rPr lang="en-GB" dirty="0" smtClean="0"/>
              <a:t>Talk </a:t>
            </a:r>
            <a:r>
              <a:rPr lang="en-GB" dirty="0"/>
              <a:t>to an adult how about how </a:t>
            </a:r>
            <a:r>
              <a:rPr lang="en-GB" dirty="0" smtClean="0"/>
              <a:t>an unhealthy </a:t>
            </a:r>
            <a:r>
              <a:rPr lang="en-GB" dirty="0"/>
              <a:t>diet and lifestyle </a:t>
            </a:r>
            <a:r>
              <a:rPr lang="en-GB" dirty="0" smtClean="0"/>
              <a:t>can negatively </a:t>
            </a:r>
            <a:r>
              <a:rPr lang="en-GB" dirty="0"/>
              <a:t>affect your heart. </a:t>
            </a:r>
            <a:r>
              <a:rPr lang="en-GB" dirty="0" smtClean="0"/>
              <a:t>Identify three </a:t>
            </a:r>
            <a:r>
              <a:rPr lang="en-GB" dirty="0"/>
              <a:t>“super foods” for your heart </a:t>
            </a:r>
            <a:r>
              <a:rPr lang="en-GB" dirty="0" smtClean="0"/>
              <a:t>and research </a:t>
            </a:r>
            <a:r>
              <a:rPr lang="en-GB" dirty="0"/>
              <a:t>why these foods can </a:t>
            </a:r>
            <a:r>
              <a:rPr lang="en-GB" dirty="0" smtClean="0"/>
              <a:t>keep you </a:t>
            </a:r>
            <a:r>
              <a:rPr lang="en-GB" dirty="0"/>
              <a:t>healthy and prolong your life</a:t>
            </a:r>
            <a:r>
              <a:rPr lang="en-GB" dirty="0" smtClean="0"/>
              <a:t>.</a:t>
            </a:r>
          </a:p>
          <a:p>
            <a:endParaRPr lang="en-GB" dirty="0"/>
          </a:p>
          <a:p>
            <a:endParaRPr lang="en-GB" dirty="0"/>
          </a:p>
        </p:txBody>
      </p:sp>
    </p:spTree>
    <p:extLst>
      <p:ext uri="{BB962C8B-B14F-4D97-AF65-F5344CB8AC3E}">
        <p14:creationId xmlns:p14="http://schemas.microsoft.com/office/powerpoint/2010/main" val="94649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a:t>
            </a:r>
            <a:endParaRPr lang="en-GB" dirty="0"/>
          </a:p>
        </p:txBody>
      </p:sp>
      <p:sp>
        <p:nvSpPr>
          <p:cNvPr id="3" name="Content Placeholder 2"/>
          <p:cNvSpPr>
            <a:spLocks noGrp="1"/>
          </p:cNvSpPr>
          <p:nvPr>
            <p:ph idx="1"/>
          </p:nvPr>
        </p:nvSpPr>
        <p:spPr/>
        <p:txBody>
          <a:bodyPr/>
          <a:lstStyle/>
          <a:p>
            <a:r>
              <a:rPr lang="en-GB" dirty="0" smtClean="0"/>
              <a:t>Daily exercise</a:t>
            </a:r>
          </a:p>
          <a:p>
            <a:r>
              <a:rPr lang="en-GB" dirty="0" smtClean="0"/>
              <a:t>French starter</a:t>
            </a:r>
          </a:p>
          <a:p>
            <a:r>
              <a:rPr lang="en-GB" dirty="0" smtClean="0"/>
              <a:t>Spelling</a:t>
            </a:r>
          </a:p>
          <a:p>
            <a:r>
              <a:rPr lang="en-GB" dirty="0" smtClean="0"/>
              <a:t>reading</a:t>
            </a:r>
            <a:endParaRPr lang="en-GB" dirty="0" smtClean="0"/>
          </a:p>
          <a:p>
            <a:r>
              <a:rPr lang="en-GB" dirty="0" smtClean="0"/>
              <a:t>Maths Quiz</a:t>
            </a:r>
          </a:p>
          <a:p>
            <a:r>
              <a:rPr lang="en-GB" dirty="0" smtClean="0"/>
              <a:t>Health and Wellbeing </a:t>
            </a:r>
            <a:endParaRPr lang="en-GB" dirty="0"/>
          </a:p>
        </p:txBody>
      </p:sp>
    </p:spTree>
    <p:extLst>
      <p:ext uri="{BB962C8B-B14F-4D97-AF65-F5344CB8AC3E}">
        <p14:creationId xmlns:p14="http://schemas.microsoft.com/office/powerpoint/2010/main" val="263416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Exercise</a:t>
            </a:r>
            <a:endParaRPr lang="en-GB" dirty="0"/>
          </a:p>
        </p:txBody>
      </p:sp>
      <p:sp>
        <p:nvSpPr>
          <p:cNvPr id="3" name="Content Placeholder 2"/>
          <p:cNvSpPr>
            <a:spLocks noGrp="1"/>
          </p:cNvSpPr>
          <p:nvPr>
            <p:ph idx="1"/>
          </p:nvPr>
        </p:nvSpPr>
        <p:spPr/>
        <p:txBody>
          <a:bodyPr/>
          <a:lstStyle/>
          <a:p>
            <a:r>
              <a:rPr lang="en-GB" dirty="0"/>
              <a:t>I am learning to move our body well, exploring how to manage and control it, finding out how to use and share space.</a:t>
            </a:r>
          </a:p>
          <a:p>
            <a:r>
              <a:rPr lang="en-GB" dirty="0"/>
              <a:t>I have been going out a daily walk to look at the new plants growing. If you can get outside for some fresh air that would be great. Remember to only do this if it is okay with parents. If not I have attached below the link to Joe Wicks workouts. I have been trying these myself at home!</a:t>
            </a:r>
          </a:p>
          <a:p>
            <a:r>
              <a:rPr lang="en-GB" dirty="0">
                <a:hlinkClick r:id="rId2"/>
              </a:rPr>
              <a:t>https://www.youtube.com/watch?v=Na1rzigYlSU</a:t>
            </a:r>
            <a:r>
              <a:rPr lang="en-GB" dirty="0"/>
              <a:t>  </a:t>
            </a:r>
          </a:p>
          <a:p>
            <a:endParaRPr lang="en-GB" dirty="0"/>
          </a:p>
        </p:txBody>
      </p:sp>
    </p:spTree>
    <p:extLst>
      <p:ext uri="{BB962C8B-B14F-4D97-AF65-F5344CB8AC3E}">
        <p14:creationId xmlns:p14="http://schemas.microsoft.com/office/powerpoint/2010/main" val="283568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French</a:t>
            </a:r>
            <a:endParaRPr lang="en-GB" dirty="0"/>
          </a:p>
        </p:txBody>
      </p:sp>
      <p:sp>
        <p:nvSpPr>
          <p:cNvPr id="3" name="Content Placeholder 2"/>
          <p:cNvSpPr>
            <a:spLocks noGrp="1"/>
          </p:cNvSpPr>
          <p:nvPr>
            <p:ph idx="1"/>
          </p:nvPr>
        </p:nvSpPr>
        <p:spPr/>
        <p:txBody>
          <a:bodyPr/>
          <a:lstStyle/>
          <a:p>
            <a:r>
              <a:rPr lang="en-GB" b="1" dirty="0">
                <a:latin typeface="Comic Sans MS" panose="030F0702030302020204" pitchFamily="66" charset="0"/>
              </a:rPr>
              <a:t>Bonjour la class!  Ca </a:t>
            </a:r>
            <a:r>
              <a:rPr lang="en-GB" b="1" dirty="0" err="1">
                <a:latin typeface="Comic Sans MS" panose="030F0702030302020204" pitchFamily="66" charset="0"/>
              </a:rPr>
              <a:t>Va</a:t>
            </a:r>
            <a:r>
              <a:rPr lang="en-GB" b="1" dirty="0">
                <a:latin typeface="Comic Sans MS" panose="030F0702030302020204" pitchFamily="66" charset="0"/>
              </a:rPr>
              <a:t>?</a:t>
            </a:r>
          </a:p>
          <a:p>
            <a:r>
              <a:rPr lang="en-GB" b="1" dirty="0" err="1">
                <a:latin typeface="Comic Sans MS" panose="030F0702030302020204" pitchFamily="66" charset="0"/>
              </a:rPr>
              <a:t>Quelle</a:t>
            </a:r>
            <a:r>
              <a:rPr lang="en-GB" b="1" dirty="0">
                <a:latin typeface="Comic Sans MS" panose="030F0702030302020204" pitchFamily="66" charset="0"/>
              </a:rPr>
              <a:t> </a:t>
            </a:r>
            <a:r>
              <a:rPr lang="en-GB" b="1" dirty="0" err="1">
                <a:latin typeface="Comic Sans MS" panose="030F0702030302020204" pitchFamily="66" charset="0"/>
              </a:rPr>
              <a:t>est</a:t>
            </a:r>
            <a:r>
              <a:rPr lang="en-GB" b="1" dirty="0">
                <a:latin typeface="Comic Sans MS" panose="030F0702030302020204" pitchFamily="66" charset="0"/>
              </a:rPr>
              <a:t> la date </a:t>
            </a:r>
            <a:r>
              <a:rPr lang="en-GB" b="1" dirty="0" err="1">
                <a:latin typeface="Comic Sans MS" panose="030F0702030302020204" pitchFamily="66" charset="0"/>
              </a:rPr>
              <a:t>aujourd’hui</a:t>
            </a:r>
            <a:r>
              <a:rPr lang="en-GB" b="1" dirty="0">
                <a:latin typeface="Comic Sans MS" panose="030F0702030302020204" pitchFamily="66" charset="0"/>
              </a:rPr>
              <a:t>? </a:t>
            </a:r>
          </a:p>
          <a:p>
            <a:r>
              <a:rPr lang="en-GB" b="1" dirty="0">
                <a:solidFill>
                  <a:schemeClr val="bg2">
                    <a:lumMod val="50000"/>
                  </a:schemeClr>
                </a:solidFill>
                <a:latin typeface="Comic Sans MS" panose="030F0702030302020204" pitchFamily="66" charset="0"/>
              </a:rPr>
              <a:t>Can you write the following colours in French?</a:t>
            </a:r>
          </a:p>
          <a:p>
            <a:r>
              <a:rPr lang="en-GB" b="1" dirty="0">
                <a:solidFill>
                  <a:schemeClr val="bg2">
                    <a:lumMod val="50000"/>
                  </a:schemeClr>
                </a:solidFill>
                <a:latin typeface="Comic Sans MS" panose="030F0702030302020204" pitchFamily="66" charset="0"/>
              </a:rPr>
              <a:t>Pink, red, blue, green, yellow, black, brown, purple, orange and white?</a:t>
            </a:r>
            <a:endParaRPr lang="en-GB" dirty="0"/>
          </a:p>
          <a:p>
            <a:endParaRPr lang="en-GB" dirty="0"/>
          </a:p>
        </p:txBody>
      </p:sp>
    </p:spTree>
    <p:extLst>
      <p:ext uri="{BB962C8B-B14F-4D97-AF65-F5344CB8AC3E}">
        <p14:creationId xmlns:p14="http://schemas.microsoft.com/office/powerpoint/2010/main" val="16811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3" name="Content Placeholder 2"/>
          <p:cNvSpPr>
            <a:spLocks noGrp="1"/>
          </p:cNvSpPr>
          <p:nvPr>
            <p:ph idx="1"/>
          </p:nvPr>
        </p:nvSpPr>
        <p:spPr/>
        <p:txBody>
          <a:bodyPr/>
          <a:lstStyle/>
          <a:p>
            <a:r>
              <a:rPr lang="en-GB" dirty="0" smtClean="0"/>
              <a:t>Make as many silly sentences you can using your common words.</a:t>
            </a:r>
          </a:p>
          <a:p>
            <a:endParaRPr lang="en-GB" dirty="0"/>
          </a:p>
        </p:txBody>
      </p:sp>
    </p:spTree>
    <p:extLst>
      <p:ext uri="{BB962C8B-B14F-4D97-AF65-F5344CB8AC3E}">
        <p14:creationId xmlns:p14="http://schemas.microsoft.com/office/powerpoint/2010/main" val="370741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I am learning to create a visual picture of </a:t>
            </a:r>
            <a:r>
              <a:rPr lang="en-GB" smtClean="0"/>
              <a:t>a character</a:t>
            </a:r>
            <a:endParaRPr lang="en-GB" dirty="0"/>
          </a:p>
        </p:txBody>
      </p:sp>
      <p:sp>
        <p:nvSpPr>
          <p:cNvPr id="3" name="Content Placeholder 2"/>
          <p:cNvSpPr>
            <a:spLocks noGrp="1"/>
          </p:cNvSpPr>
          <p:nvPr>
            <p:ph idx="1"/>
          </p:nvPr>
        </p:nvSpPr>
        <p:spPr/>
        <p:txBody>
          <a:bodyPr/>
          <a:lstStyle/>
          <a:p>
            <a:r>
              <a:rPr lang="en-GB" dirty="0" smtClean="0"/>
              <a:t>Think of the book you are reading at home. Can you draw and label a character from your book. Think how they are described in the book by the author and other characters.</a:t>
            </a:r>
          </a:p>
          <a:p>
            <a:r>
              <a:rPr lang="en-GB" dirty="0" smtClean="0"/>
              <a:t>Think of describing words to do this. For example if you think the person is described as small could you change it to another word, such as little or petite?</a:t>
            </a:r>
            <a:endParaRPr lang="en-GB" dirty="0"/>
          </a:p>
        </p:txBody>
      </p:sp>
    </p:spTree>
    <p:extLst>
      <p:ext uri="{BB962C8B-B14F-4D97-AF65-F5344CB8AC3E}">
        <p14:creationId xmlns:p14="http://schemas.microsoft.com/office/powerpoint/2010/main" val="232786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Quiz </a:t>
            </a:r>
            <a:endParaRPr lang="en-GB" dirty="0"/>
          </a:p>
        </p:txBody>
      </p:sp>
      <p:sp>
        <p:nvSpPr>
          <p:cNvPr id="3" name="Content Placeholder 2"/>
          <p:cNvSpPr>
            <a:spLocks noGrp="1"/>
          </p:cNvSpPr>
          <p:nvPr>
            <p:ph idx="1"/>
          </p:nvPr>
        </p:nvSpPr>
        <p:spPr/>
        <p:txBody>
          <a:bodyPr/>
          <a:lstStyle/>
          <a:p>
            <a:r>
              <a:rPr lang="en-GB" dirty="0" smtClean="0"/>
              <a:t>Choose one column to complete.</a:t>
            </a:r>
            <a:endParaRPr lang="en-GB" dirty="0"/>
          </a:p>
        </p:txBody>
      </p:sp>
    </p:spTree>
    <p:extLst>
      <p:ext uri="{BB962C8B-B14F-4D97-AF65-F5344CB8AC3E}">
        <p14:creationId xmlns:p14="http://schemas.microsoft.com/office/powerpoint/2010/main" val="251587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a:t>
            </a:r>
            <a:endParaRPr lang="en-GB" dirty="0"/>
          </a:p>
        </p:txBody>
      </p:sp>
      <p:pic>
        <p:nvPicPr>
          <p:cNvPr id="4" name="Picture 3"/>
          <p:cNvPicPr>
            <a:picLocks noChangeAspect="1"/>
          </p:cNvPicPr>
          <p:nvPr/>
        </p:nvPicPr>
        <p:blipFill>
          <a:blip r:embed="rId2"/>
          <a:stretch>
            <a:fillRect/>
          </a:stretch>
        </p:blipFill>
        <p:spPr>
          <a:xfrm>
            <a:off x="4463142" y="121922"/>
            <a:ext cx="4811486" cy="6415314"/>
          </a:xfrm>
          <a:prstGeom prst="rect">
            <a:avLst/>
          </a:prstGeom>
        </p:spPr>
      </p:pic>
    </p:spTree>
    <p:extLst>
      <p:ext uri="{BB962C8B-B14F-4D97-AF65-F5344CB8AC3E}">
        <p14:creationId xmlns:p14="http://schemas.microsoft.com/office/powerpoint/2010/main" val="106959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Orange</a:t>
            </a:r>
            <a:endParaRPr lang="en-GB" dirty="0"/>
          </a:p>
        </p:txBody>
      </p:sp>
      <p:pic>
        <p:nvPicPr>
          <p:cNvPr id="4" name="Picture 3"/>
          <p:cNvPicPr>
            <a:picLocks noChangeAspect="1"/>
          </p:cNvPicPr>
          <p:nvPr/>
        </p:nvPicPr>
        <p:blipFill>
          <a:blip r:embed="rId2"/>
          <a:stretch>
            <a:fillRect/>
          </a:stretch>
        </p:blipFill>
        <p:spPr>
          <a:xfrm>
            <a:off x="3849188" y="76200"/>
            <a:ext cx="5086350" cy="6781800"/>
          </a:xfrm>
          <a:prstGeom prst="rect">
            <a:avLst/>
          </a:prstGeom>
        </p:spPr>
      </p:pic>
    </p:spTree>
    <p:extLst>
      <p:ext uri="{BB962C8B-B14F-4D97-AF65-F5344CB8AC3E}">
        <p14:creationId xmlns:p14="http://schemas.microsoft.com/office/powerpoint/2010/main" val="35046398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30</TotalTime>
  <Words>321</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Comic Sans MS</vt:lpstr>
      <vt:lpstr>Rockwell</vt:lpstr>
      <vt:lpstr>Rockwell Condensed</vt:lpstr>
      <vt:lpstr>Wingdings</vt:lpstr>
      <vt:lpstr>Wood Type</vt:lpstr>
      <vt:lpstr>Friday 8th May</vt:lpstr>
      <vt:lpstr>Timetable</vt:lpstr>
      <vt:lpstr>Daily Exercise</vt:lpstr>
      <vt:lpstr>French</vt:lpstr>
      <vt:lpstr>Spelling</vt:lpstr>
      <vt:lpstr>Reading I am learning to create a visual picture of a character</vt:lpstr>
      <vt:lpstr>Maths Quiz </vt:lpstr>
      <vt:lpstr>Green</vt:lpstr>
      <vt:lpstr>Orange</vt:lpstr>
      <vt:lpstr>Red</vt:lpstr>
      <vt:lpstr>Health and Wellbeing</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8th May</dc:title>
  <dc:creator>Miss Kerr</dc:creator>
  <cp:lastModifiedBy>Miss Kerr</cp:lastModifiedBy>
  <cp:revision>5</cp:revision>
  <dcterms:created xsi:type="dcterms:W3CDTF">2020-05-05T13:50:43Z</dcterms:created>
  <dcterms:modified xsi:type="dcterms:W3CDTF">2020-05-08T06:56:15Z</dcterms:modified>
</cp:coreProperties>
</file>