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F49EA47-3E0F-45F4-96AB-892EE53ABE7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509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71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282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225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038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542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23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23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74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2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66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14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30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84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7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49EA47-3E0F-45F4-96AB-892EE53ABE7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902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C1B17-5818-49BD-8E9B-6772F328A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0" y="1964267"/>
            <a:ext cx="7858125" cy="2421464"/>
          </a:xfrm>
        </p:spPr>
        <p:txBody>
          <a:bodyPr/>
          <a:lstStyle/>
          <a:p>
            <a:r>
              <a:rPr lang="en-US" dirty="0"/>
              <a:t>Friday 8</a:t>
            </a:r>
            <a:r>
              <a:rPr lang="en-US" baseline="30000" dirty="0"/>
              <a:t>th</a:t>
            </a:r>
            <a:r>
              <a:rPr lang="en-US" dirty="0"/>
              <a:t> may 2020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506FE-E8F8-43BD-B485-0B5B5DE98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000" y="4385732"/>
            <a:ext cx="7858125" cy="1405467"/>
          </a:xfrm>
        </p:spPr>
        <p:txBody>
          <a:bodyPr>
            <a:normAutofit/>
          </a:bodyPr>
          <a:lstStyle/>
          <a:p>
            <a:r>
              <a:rPr lang="en-US" sz="3000" dirty="0"/>
              <a:t>Home learning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69742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0323-BFE6-470E-B9CF-D6BC85C8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74344-4DEC-48DA-A95C-8E5FAC2D9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Remember you can pause the audio if you need more time to write. </a:t>
            </a:r>
          </a:p>
          <a:p>
            <a:r>
              <a:rPr lang="en-US" dirty="0"/>
              <a:t>‘oi’ Dictation - </a:t>
            </a:r>
          </a:p>
          <a:p>
            <a:endParaRPr lang="en-US" dirty="0"/>
          </a:p>
          <a:p>
            <a:r>
              <a:rPr lang="en-US" dirty="0"/>
              <a:t>‘unit 4 - </a:t>
            </a:r>
            <a:r>
              <a:rPr lang="en-US" dirty="0" err="1"/>
              <a:t>oe</a:t>
            </a:r>
            <a:r>
              <a:rPr lang="en-US" dirty="0"/>
              <a:t>’ Dictation – </a:t>
            </a:r>
          </a:p>
          <a:p>
            <a:endParaRPr lang="en-US" dirty="0"/>
          </a:p>
          <a:p>
            <a:r>
              <a:rPr lang="en-US" dirty="0"/>
              <a:t>‘unit 11 - </a:t>
            </a:r>
            <a:r>
              <a:rPr lang="en-US" dirty="0" err="1"/>
              <a:t>sh</a:t>
            </a:r>
            <a:r>
              <a:rPr lang="en-US" dirty="0"/>
              <a:t>’ Dictation - </a:t>
            </a:r>
            <a:endParaRPr lang="en-GB" dirty="0"/>
          </a:p>
        </p:txBody>
      </p:sp>
      <p:pic>
        <p:nvPicPr>
          <p:cNvPr id="4" name="oi dictation">
            <a:hlinkClick r:id="" action="ppaction://media"/>
            <a:extLst>
              <a:ext uri="{FF2B5EF4-FFF2-40B4-BE49-F238E27FC236}">
                <a16:creationId xmlns:a16="http://schemas.microsoft.com/office/drawing/2014/main" id="{DDF7F568-9D52-4909-97E4-5D81D2E171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13521" y="3185318"/>
            <a:ext cx="487363" cy="487363"/>
          </a:xfrm>
          <a:prstGeom prst="rect">
            <a:avLst/>
          </a:prstGeom>
        </p:spPr>
      </p:pic>
      <p:pic>
        <p:nvPicPr>
          <p:cNvPr id="5" name="Unit 4 extension">
            <a:hlinkClick r:id="" action="ppaction://media"/>
            <a:extLst>
              <a:ext uri="{FF2B5EF4-FFF2-40B4-BE49-F238E27FC236}">
                <a16:creationId xmlns:a16="http://schemas.microsoft.com/office/drawing/2014/main" id="{F67680E1-9B21-4781-AED0-3167679472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12511" y="3966633"/>
            <a:ext cx="487363" cy="487363"/>
          </a:xfrm>
          <a:prstGeom prst="rect">
            <a:avLst/>
          </a:prstGeom>
        </p:spPr>
      </p:pic>
      <p:pic>
        <p:nvPicPr>
          <p:cNvPr id="6" name="unit 11 extension">
            <a:hlinkClick r:id="" action="ppaction://media"/>
            <a:extLst>
              <a:ext uri="{FF2B5EF4-FFF2-40B4-BE49-F238E27FC236}">
                <a16:creationId xmlns:a16="http://schemas.microsoft.com/office/drawing/2014/main" id="{39635C1E-0BB8-4C04-BFF1-B7BFFA5C8C6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12511" y="47558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1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8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95A0-D1D2-4F47-903C-EA1E2084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setting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393E2-2E52-45B8-8F96-A99A13885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 come to the end of a learning week, please think about your target for next week.</a:t>
            </a:r>
          </a:p>
          <a:p>
            <a:pPr>
              <a:buFontTx/>
              <a:buChar char="-"/>
            </a:pPr>
            <a:r>
              <a:rPr lang="en-US" dirty="0"/>
              <a:t>What do you want to learn next week?</a:t>
            </a:r>
          </a:p>
          <a:p>
            <a:pPr>
              <a:buFontTx/>
              <a:buChar char="-"/>
            </a:pPr>
            <a:r>
              <a:rPr lang="en-US" dirty="0"/>
              <a:t>What do you want to improve next week?</a:t>
            </a:r>
          </a:p>
          <a:p>
            <a:pPr>
              <a:buFontTx/>
              <a:buChar char="-"/>
            </a:pPr>
            <a:r>
              <a:rPr lang="en-US" dirty="0"/>
              <a:t>How do you think you will improve next week?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770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2B394-43C1-4DD8-8014-23B7A4C4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Polls on teams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961B6-B82E-4B58-81E4-312EF42D5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still looking for </a:t>
            </a:r>
            <a:r>
              <a:rPr lang="en-US" dirty="0" err="1"/>
              <a:t>reponses</a:t>
            </a:r>
            <a:r>
              <a:rPr lang="en-US" dirty="0"/>
              <a:t> to the three polls I put on teams. Can you make sure you answer them by the end of the day as I will go with the option that has the majority. The polls are about: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Self – evaluation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Assignments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Live lessons.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78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9B13-7B39-40CE-B976-763E1BD3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French writing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BAE8-2D82-4A55-A003-B85FE39B48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Copy this into your green jotter.</a:t>
            </a:r>
          </a:p>
          <a:p>
            <a:endParaRPr lang="en-US" dirty="0"/>
          </a:p>
          <a:p>
            <a:r>
              <a:rPr lang="en-US" dirty="0" err="1"/>
              <a:t>Aujord’hui</a:t>
            </a:r>
            <a:r>
              <a:rPr lang="en-US" dirty="0"/>
              <a:t>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vendredi</a:t>
            </a:r>
            <a:r>
              <a:rPr lang="en-US" dirty="0"/>
              <a:t> </a:t>
            </a:r>
            <a:r>
              <a:rPr lang="en-US" dirty="0" err="1"/>
              <a:t>huit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.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Today is Friday 8</a:t>
            </a:r>
            <a:r>
              <a:rPr lang="en-GB" baseline="30000" dirty="0">
                <a:solidFill>
                  <a:schemeClr val="tx1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May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Il fait nuageuse.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The weather is cloudy.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58C05-BA71-48B4-BC77-E5131FA0E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1136" y="2219324"/>
            <a:ext cx="4995332" cy="291465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Je suis content(e)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 am good</a:t>
            </a:r>
          </a:p>
          <a:p>
            <a:r>
              <a:rPr lang="en-US" dirty="0"/>
              <a:t>Je suis d’accord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I am okay</a:t>
            </a:r>
          </a:p>
          <a:p>
            <a:r>
              <a:rPr lang="en-GB" dirty="0"/>
              <a:t>Je suis mal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I am not well</a:t>
            </a:r>
          </a:p>
        </p:txBody>
      </p:sp>
    </p:spTree>
    <p:extLst>
      <p:ext uri="{BB962C8B-B14F-4D97-AF65-F5344CB8AC3E}">
        <p14:creationId xmlns:p14="http://schemas.microsoft.com/office/powerpoint/2010/main" val="393812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7AB6-7A30-4752-9D1B-AE556CE4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Morning starter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B381-6B03-4178-8848-9A5EF1774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09700"/>
            <a:ext cx="10131425" cy="4610099"/>
          </a:xfrm>
        </p:spPr>
        <p:txBody>
          <a:bodyPr>
            <a:normAutofit/>
          </a:bodyPr>
          <a:lstStyle/>
          <a:p>
            <a:r>
              <a:rPr lang="en-US" dirty="0"/>
              <a:t>Find the </a:t>
            </a:r>
            <a:r>
              <a:rPr lang="en-US" dirty="0" err="1"/>
              <a:t>Maths</a:t>
            </a:r>
            <a:r>
              <a:rPr lang="en-US" dirty="0"/>
              <a:t> Quiz in teams in assignments.</a:t>
            </a:r>
          </a:p>
          <a:p>
            <a:r>
              <a:rPr lang="en-US" dirty="0"/>
              <a:t>Choose to do either Green, Amber or Red.</a:t>
            </a:r>
          </a:p>
        </p:txBody>
      </p:sp>
    </p:spTree>
    <p:extLst>
      <p:ext uri="{BB962C8B-B14F-4D97-AF65-F5344CB8AC3E}">
        <p14:creationId xmlns:p14="http://schemas.microsoft.com/office/powerpoint/2010/main" val="139179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CBFA9-0540-4758-9C47-7F8D11E7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99076"/>
            <a:ext cx="10131425" cy="1456267"/>
          </a:xfrm>
        </p:spPr>
        <p:txBody>
          <a:bodyPr/>
          <a:lstStyle/>
          <a:p>
            <a:r>
              <a:rPr lang="en-US" dirty="0"/>
              <a:t>Literacy task board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62EAA-0AB4-4211-BA5A-039D3A89E12B}"/>
              </a:ext>
            </a:extLst>
          </p:cNvPr>
          <p:cNvSpPr txBox="1"/>
          <p:nvPr/>
        </p:nvSpPr>
        <p:spPr>
          <a:xfrm>
            <a:off x="4543425" y="1502688"/>
            <a:ext cx="3352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ROALD DAHL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Spelling Task – Dictation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Handwriting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394F3D-CCB5-4408-9C8B-D920861162D7}"/>
              </a:ext>
            </a:extLst>
          </p:cNvPr>
          <p:cNvSpPr txBox="1"/>
          <p:nvPr/>
        </p:nvSpPr>
        <p:spPr>
          <a:xfrm>
            <a:off x="8324849" y="1655343"/>
            <a:ext cx="3428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TOM FLETCHER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Spelling Task – Dictation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Handwriting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0C055-F4E3-45C3-A20D-55800584BDFB}"/>
              </a:ext>
            </a:extLst>
          </p:cNvPr>
          <p:cNvSpPr txBox="1"/>
          <p:nvPr/>
        </p:nvSpPr>
        <p:spPr>
          <a:xfrm>
            <a:off x="685801" y="1597309"/>
            <a:ext cx="3428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DAVID WALLIAMS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Spelling Task – Dictation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Handwriting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06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79D04-226D-4D58-8A4F-5D5120BD9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131425" cy="1456267"/>
          </a:xfrm>
        </p:spPr>
        <p:txBody>
          <a:bodyPr/>
          <a:lstStyle/>
          <a:p>
            <a:r>
              <a:rPr lang="en-US" dirty="0"/>
              <a:t>Writing task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E96AD-2968-40DE-B090-3B965000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875122"/>
            <a:ext cx="10131425" cy="2029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the Success Criteria to either Self, Peer and Teacher mark your writing. (Groups in next slide).</a:t>
            </a:r>
          </a:p>
          <a:p>
            <a:pPr marL="0" indent="0">
              <a:buNone/>
            </a:pPr>
            <a:r>
              <a:rPr lang="en-US" dirty="0"/>
              <a:t>Genre: Report</a:t>
            </a:r>
          </a:p>
          <a:p>
            <a:pPr marL="0" indent="0">
              <a:buNone/>
            </a:pPr>
            <a:r>
              <a:rPr lang="en-US" b="1" dirty="0"/>
              <a:t>L.I. – I can create a newspaper report after conducting an interview.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59634-C372-43B1-AE5A-BD8E285C713A}"/>
              </a:ext>
            </a:extLst>
          </p:cNvPr>
          <p:cNvSpPr txBox="1"/>
          <p:nvPr/>
        </p:nvSpPr>
        <p:spPr>
          <a:xfrm>
            <a:off x="685802" y="3686175"/>
            <a:ext cx="5114924" cy="290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8AD048-5936-4092-9DD7-6EEC1460940E}"/>
              </a:ext>
            </a:extLst>
          </p:cNvPr>
          <p:cNvSpPr txBox="1"/>
          <p:nvPr/>
        </p:nvSpPr>
        <p:spPr>
          <a:xfrm>
            <a:off x="385762" y="2123832"/>
            <a:ext cx="55435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Success Criteria – Primary 4 and David Walliams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 why I am writing and who will read my report (audience and purpose).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a title to interest/inform the reader about the subject.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an opening paragraph that tells the reader what my report is about.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topic </a:t>
            </a:r>
            <a:r>
              <a:rPr lang="en-US" dirty="0" err="1"/>
              <a:t>vocabularly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 facts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Give each section of my report a sub-heading and write the facts about that subject in paragraphs using my own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Aim to write 3 or more paragraphs in my report.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 the report by bringing the main information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pictures/photos/diagrams to tell the reader more information.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9C0CA2-BDCE-4305-8A0D-AF709BF10DAA}"/>
              </a:ext>
            </a:extLst>
          </p:cNvPr>
          <p:cNvSpPr txBox="1"/>
          <p:nvPr/>
        </p:nvSpPr>
        <p:spPr>
          <a:xfrm>
            <a:off x="5800726" y="2123832"/>
            <a:ext cx="63373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Success Criteria – Primary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 the purpose and audience.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a title to interest/inform the reader about the subject.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an introductory paragraph which gives information about the subject of the report.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present tense verbs e.g. </a:t>
            </a:r>
            <a:r>
              <a:rPr lang="en-US" i="1" dirty="0"/>
              <a:t>is, are, has, have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 facts together under headings and subheadings.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precise language, write a short paragraph under each subheading and include topic vocabulary. Use dictionary and thesaurus to extend vocabulary.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 the report by bringing the main information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the text is impersonal, </a:t>
            </a:r>
            <a:r>
              <a:rPr lang="en-US" b="1" dirty="0"/>
              <a:t>no use of</a:t>
            </a:r>
            <a:r>
              <a:rPr lang="en-US" dirty="0"/>
              <a:t> ‘I’ or ‘We’.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include pictures/photos/diagrams to give further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Acknowledge any sources of information I have used.</a:t>
            </a:r>
          </a:p>
        </p:txBody>
      </p:sp>
    </p:spTree>
    <p:extLst>
      <p:ext uri="{BB962C8B-B14F-4D97-AF65-F5344CB8AC3E}">
        <p14:creationId xmlns:p14="http://schemas.microsoft.com/office/powerpoint/2010/main" val="9800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BEFB-D932-4259-A95C-D80EE2D0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for teacher, peer and self marking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F5CBA-55A7-4DE9-968F-9EA4F18BB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 Friday, we usually have our Writing Conference in which we mark our writing from the previous day. We split into three groups for this Teacher, Peer and Self.</a:t>
            </a:r>
          </a:p>
          <a:p>
            <a:r>
              <a:rPr lang="en-US" dirty="0"/>
              <a:t>Teacher marking – Group 1 – I will mark this groups writing. Please upload your work to assignments in teams so I can see it – you can even just add a picture of your jotter to the assignment.</a:t>
            </a:r>
          </a:p>
          <a:p>
            <a:r>
              <a:rPr lang="en-US" dirty="0"/>
              <a:t>Peer marking – Group 2 – You can with ask your writing partner in teams to mark it or get someone at home to mark your writing.</a:t>
            </a:r>
          </a:p>
          <a:p>
            <a:r>
              <a:rPr lang="en-US" dirty="0"/>
              <a:t>Self marking – Group 3 – You are marking your own piece of writing.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60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120396-6FE9-4699-9CEF-30267D5A9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90" y="609600"/>
            <a:ext cx="10131425" cy="1456267"/>
          </a:xfrm>
        </p:spPr>
        <p:txBody>
          <a:bodyPr/>
          <a:lstStyle/>
          <a:p>
            <a:r>
              <a:rPr lang="en-US" dirty="0"/>
              <a:t>Writing partner groups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1A78E-F281-4855-8018-2C834EF80CC7}"/>
              </a:ext>
            </a:extLst>
          </p:cNvPr>
          <p:cNvSpPr txBox="1"/>
          <p:nvPr/>
        </p:nvSpPr>
        <p:spPr>
          <a:xfrm>
            <a:off x="4578290" y="1874309"/>
            <a:ext cx="3352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2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Holly C and Kelly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Fergus and Logan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Jack J and Callum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Peter and </a:t>
            </a:r>
            <a:r>
              <a:rPr lang="en-GB" dirty="0" err="1"/>
              <a:t>Franceska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B6622-E5F7-4FB3-A33C-A098B82A5ADA}"/>
              </a:ext>
            </a:extLst>
          </p:cNvPr>
          <p:cNvSpPr txBox="1"/>
          <p:nvPr/>
        </p:nvSpPr>
        <p:spPr>
          <a:xfrm>
            <a:off x="8369238" y="1913467"/>
            <a:ext cx="3428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3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Katie and Gracie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Gary and Jack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Cole and Fraser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Alfie and James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A8A91-6C22-4516-ADAB-B58D87C6E76F}"/>
              </a:ext>
            </a:extLst>
          </p:cNvPr>
          <p:cNvSpPr txBox="1"/>
          <p:nvPr/>
        </p:nvSpPr>
        <p:spPr>
          <a:xfrm>
            <a:off x="730190" y="1913467"/>
            <a:ext cx="3428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1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Jessica and Megan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Bruce, Thomas and Jack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Holly F and Maisie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Declan and Arran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28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5D3DA9-0ADB-481F-9F10-BE0B1447F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Maths task board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B1BF7-3FE5-42FB-B3F1-93AEF00C60B8}"/>
              </a:ext>
            </a:extLst>
          </p:cNvPr>
          <p:cNvSpPr txBox="1"/>
          <p:nvPr/>
        </p:nvSpPr>
        <p:spPr>
          <a:xfrm>
            <a:off x="4533901" y="1874309"/>
            <a:ext cx="3352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CIRCLES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Maths</a:t>
            </a:r>
            <a:r>
              <a:rPr lang="en-US" dirty="0"/>
              <a:t> Quiz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Big </a:t>
            </a:r>
            <a:r>
              <a:rPr lang="en-US" dirty="0" err="1"/>
              <a:t>Maths</a:t>
            </a:r>
            <a:r>
              <a:rPr lang="en-US" dirty="0"/>
              <a:t> – please find sheet in your pack.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EAA79-023A-4BF2-B9F7-34C738D69831}"/>
              </a:ext>
            </a:extLst>
          </p:cNvPr>
          <p:cNvSpPr txBox="1"/>
          <p:nvPr/>
        </p:nvSpPr>
        <p:spPr>
          <a:xfrm>
            <a:off x="8324849" y="1913467"/>
            <a:ext cx="3428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SQUARES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Maths Quiz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Big Maths – please find sheet in your pack.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53511-1799-4AEE-B5A5-B8861C25ED7F}"/>
              </a:ext>
            </a:extLst>
          </p:cNvPr>
          <p:cNvSpPr txBox="1"/>
          <p:nvPr/>
        </p:nvSpPr>
        <p:spPr>
          <a:xfrm>
            <a:off x="685801" y="1913467"/>
            <a:ext cx="3428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TRIANGLES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Maths</a:t>
            </a:r>
            <a:r>
              <a:rPr lang="en-US" dirty="0"/>
              <a:t> Quiz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Big </a:t>
            </a:r>
            <a:r>
              <a:rPr lang="en-US" dirty="0" err="1"/>
              <a:t>Maths</a:t>
            </a:r>
            <a:r>
              <a:rPr lang="en-US" dirty="0"/>
              <a:t> – please find sheet in your pack.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56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5B13-6DB5-40F2-B7DC-0631457E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Handwriting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DE9B11-F377-418F-922C-31012D672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4" y="1539977"/>
            <a:ext cx="4460860" cy="531802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7A3BD8-40E7-47C5-B00F-967734BA7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94" y="1539977"/>
            <a:ext cx="5593565" cy="46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84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3655</TotalTime>
  <Words>758</Words>
  <Application>Microsoft Office PowerPoint</Application>
  <PresentationFormat>Widescreen</PresentationFormat>
  <Paragraphs>133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Celestial</vt:lpstr>
      <vt:lpstr>Friday 8th may 2020</vt:lpstr>
      <vt:lpstr>Daily French writing </vt:lpstr>
      <vt:lpstr>Morning starter </vt:lpstr>
      <vt:lpstr>Literacy task board</vt:lpstr>
      <vt:lpstr>Writing task</vt:lpstr>
      <vt:lpstr>Groups for teacher, peer and self marking</vt:lpstr>
      <vt:lpstr>Writing partner groups</vt:lpstr>
      <vt:lpstr>Maths task board</vt:lpstr>
      <vt:lpstr>Handwriting</vt:lpstr>
      <vt:lpstr>Dictation</vt:lpstr>
      <vt:lpstr>Target setting</vt:lpstr>
      <vt:lpstr>Polls on teams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26th March 2020</dc:title>
  <dc:creator>Scott Moffat</dc:creator>
  <cp:lastModifiedBy>Scott Moffat</cp:lastModifiedBy>
  <cp:revision>66</cp:revision>
  <dcterms:created xsi:type="dcterms:W3CDTF">2020-03-25T14:10:03Z</dcterms:created>
  <dcterms:modified xsi:type="dcterms:W3CDTF">2020-05-08T07:49:39Z</dcterms:modified>
</cp:coreProperties>
</file>