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256" r:id="rId2"/>
    <p:sldId id="257" r:id="rId3"/>
    <p:sldId id="263" r:id="rId4"/>
    <p:sldId id="264" r:id="rId5"/>
    <p:sldId id="258" r:id="rId6"/>
    <p:sldId id="265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0066"/>
    <a:srgbClr val="FF9900"/>
    <a:srgbClr val="D2C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4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AE9E0-1960-4C64-8A3E-AB60B72511E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F320A-69C6-42B7-B01E-5838488FB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44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4524FD3-DA4C-4A0E-81F8-6ECB430FA298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UsEz58BblMY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4tYAK-PsqD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s://www.topmarks.co.uk/maths-games/hit-the-button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s://www.topmarks.co.uk/ordering-and-sequencing/coconut-ordering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7975" y="404664"/>
            <a:ext cx="8512497" cy="61926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136891" y="4797152"/>
            <a:ext cx="6984776" cy="65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971600" y="404664"/>
            <a:ext cx="7128792" cy="1728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476673"/>
            <a:ext cx="7117180" cy="792087"/>
          </a:xfrm>
        </p:spPr>
        <p:txBody>
          <a:bodyPr/>
          <a:lstStyle/>
          <a:p>
            <a:pPr algn="ctr"/>
            <a:r>
              <a:rPr lang="en-GB" sz="4400" b="1" dirty="0" smtClean="0">
                <a:latin typeface="Comic Sans MS" panose="030F0702030302020204" pitchFamily="66" charset="0"/>
              </a:rPr>
              <a:t>Friday </a:t>
            </a:r>
            <a:r>
              <a:rPr lang="en-GB" sz="4400" b="1" dirty="0" smtClean="0">
                <a:latin typeface="Comic Sans MS" panose="030F0702030302020204" pitchFamily="66" charset="0"/>
              </a:rPr>
              <a:t>8</a:t>
            </a:r>
            <a:r>
              <a:rPr lang="en-GB" sz="4400" b="1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4400" b="1" dirty="0" smtClean="0">
                <a:latin typeface="Comic Sans MS" panose="030F0702030302020204" pitchFamily="66" charset="0"/>
              </a:rPr>
              <a:t> </a:t>
            </a:r>
            <a:r>
              <a:rPr lang="en-GB" sz="4400" b="1" dirty="0" smtClean="0">
                <a:latin typeface="Comic Sans MS" panose="030F0702030302020204" pitchFamily="66" charset="0"/>
              </a:rPr>
              <a:t>of May</a:t>
            </a:r>
            <a:endParaRPr lang="en-GB" sz="44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1340768"/>
            <a:ext cx="7117180" cy="4298032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Good Morning Primary 3!</a:t>
            </a: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Bonjour la class!  Ca </a:t>
            </a:r>
            <a:r>
              <a:rPr lang="en-GB" sz="2800" b="1" dirty="0" err="1" smtClean="0">
                <a:latin typeface="Comic Sans MS" panose="030F0702030302020204" pitchFamily="66" charset="0"/>
              </a:rPr>
              <a:t>Va</a:t>
            </a:r>
            <a:r>
              <a:rPr lang="en-GB" sz="2800" b="1" dirty="0" smtClean="0">
                <a:latin typeface="Comic Sans MS" panose="030F0702030302020204" pitchFamily="66" charset="0"/>
              </a:rPr>
              <a:t>?</a:t>
            </a:r>
          </a:p>
          <a:p>
            <a:pPr algn="ctr"/>
            <a:r>
              <a:rPr lang="en-GB" dirty="0" err="1" smtClean="0">
                <a:latin typeface="Comic Sans MS" panose="030F0702030302020204" pitchFamily="66" charset="0"/>
              </a:rPr>
              <a:t>Aujourd’hui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latin typeface="Comic Sans MS" panose="030F0702030302020204" pitchFamily="66" charset="0"/>
              </a:rPr>
              <a:t>c’est</a:t>
            </a:r>
            <a:r>
              <a:rPr lang="en-GB" dirty="0" smtClean="0">
                <a:latin typeface="Comic Sans MS" panose="030F0702030302020204" pitchFamily="66" charset="0"/>
              </a:rPr>
              <a:t> (Friday) </a:t>
            </a:r>
            <a:r>
              <a:rPr lang="en-GB" dirty="0" smtClean="0">
                <a:latin typeface="Comic Sans MS" panose="030F0702030302020204" pitchFamily="66" charset="0"/>
              </a:rPr>
              <a:t>8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(May) </a:t>
            </a:r>
            <a:r>
              <a:rPr lang="en-GB" dirty="0" smtClean="0">
                <a:latin typeface="Comic Sans MS" panose="030F0702030302020204" pitchFamily="66" charset="0"/>
              </a:rPr>
              <a:t>2020</a:t>
            </a: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Now watch the counting to 20 in French song. Maybe ask some family members to join in, remember to show them your cool moves!</a:t>
            </a:r>
          </a:p>
          <a:p>
            <a:pPr algn="ctr"/>
            <a:r>
              <a:rPr lang="en-GB" dirty="0">
                <a:latin typeface="Comic Sans MS" panose="030F0702030302020204" pitchFamily="66" charset="0"/>
                <a:hlinkClick r:id="rId2"/>
              </a:rPr>
              <a:t>https://www.youtube.com/watch?v=UsEz58BblMY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AutoShape 2" descr="Image result for sun happy face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5308" y1="33464" x2="54385" y2="47133"/>
                        <a14:foregroundMark x1="62000" y1="30086" x2="51000" y2="49097"/>
                        <a14:foregroundMark x1="31923" y1="49568" x2="56308" y2="71956"/>
                        <a14:foregroundMark x1="56308" y1="58366" x2="39077" y2="77298"/>
                        <a14:foregroundMark x1="32462" y1="62215" x2="49154" y2="69049"/>
                        <a14:foregroundMark x1="29538" y1="58366" x2="40538" y2="62687"/>
                        <a14:foregroundMark x1="53385" y1="67086" x2="44846" y2="74863"/>
                        <a14:foregroundMark x1="42000" y1="39827" x2="49615" y2="53967"/>
                        <a14:foregroundMark x1="61077" y1="65672" x2="39615" y2="63236"/>
                        <a14:foregroundMark x1="34308" y1="40299" x2="48615" y2="51060"/>
                        <a14:foregroundMark x1="33846" y1="67086" x2="52923" y2="67086"/>
                        <a14:foregroundMark x1="53385" y1="34014" x2="53385" y2="490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143376"/>
            <a:ext cx="1750991" cy="171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0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12739"/>
            <a:ext cx="7125113" cy="595981"/>
          </a:xfrm>
        </p:spPr>
        <p:txBody>
          <a:bodyPr>
            <a:noAutofit/>
          </a:bodyPr>
          <a:lstStyle/>
          <a:p>
            <a:pPr algn="ctr"/>
            <a:r>
              <a:rPr lang="en-GB" sz="4400" b="1" u="sng" dirty="0" smtClean="0">
                <a:latin typeface="Comic Sans MS" panose="030F0702030302020204" pitchFamily="66" charset="0"/>
              </a:rPr>
              <a:t>Literacy </a:t>
            </a:r>
            <a:endParaRPr lang="en-GB" sz="44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059460"/>
            <a:ext cx="6608398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latin typeface="Comic Sans MS" panose="030F0702030302020204" pitchFamily="66" charset="0"/>
              </a:rPr>
              <a:t>LI: We are learning </a:t>
            </a:r>
            <a:r>
              <a:rPr lang="en-GB" sz="2000" b="1" dirty="0" smtClean="0">
                <a:latin typeface="Comic Sans MS" panose="030F0702030302020204" pitchFamily="66" charset="0"/>
              </a:rPr>
              <a:t>to use punctuation and spell common words correctly.</a:t>
            </a:r>
            <a:endParaRPr lang="en-GB" sz="2000" b="1" dirty="0" smtClean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900772"/>
            <a:ext cx="1116800" cy="89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725144"/>
            <a:ext cx="1123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7" descr="Image result for bake a cake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2" descr="Image result for played a game carto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6" descr="Image result for watched tv carto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22" descr="Image result for played with lego cartoon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07976" y="1760822"/>
            <a:ext cx="8616002" cy="48751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 descr="C:\Users\jenna.mclean\AppData\Local\Microsoft\Windows\INetCache\IE\5618TWEA\boy_pencil-swqhju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947" y="170817"/>
            <a:ext cx="1227031" cy="145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58251" y="1854421"/>
            <a:ext cx="7623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b="1" dirty="0"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8422" y="1819108"/>
            <a:ext cx="8499872" cy="13681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60376" y="1794212"/>
            <a:ext cx="841791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Below I have written some sentences but I think I might have made a few mistakes! 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Can you copy the sentences into your jotter using the correct punctuation and spelling?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My littl sister ellie doesn’t like too much noise?</a:t>
            </a:r>
          </a:p>
          <a:p>
            <a:pPr marL="457200" indent="-457200">
              <a:buAutoNum type="arabicPeriod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i bot my mum a </a:t>
            </a:r>
            <a:r>
              <a:rPr lang="en-GB" sz="2400" dirty="0" err="1" smtClean="0">
                <a:latin typeface="Comic Sans MS" panose="030F0702030302020204" pitchFamily="66" charset="0"/>
              </a:rPr>
              <a:t>woch</a:t>
            </a:r>
            <a:r>
              <a:rPr lang="en-GB" sz="2400" dirty="0" smtClean="0">
                <a:latin typeface="Comic Sans MS" panose="030F0702030302020204" pitchFamily="66" charset="0"/>
              </a:rPr>
              <a:t> for christmas. </a:t>
            </a:r>
          </a:p>
          <a:p>
            <a:pPr marL="457200" indent="-4572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I tryed to make bred but I didn’t have any flower.</a:t>
            </a:r>
          </a:p>
          <a:p>
            <a:pPr marL="457200" indent="-4572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t</a:t>
            </a:r>
            <a:r>
              <a:rPr lang="en-GB" sz="2400" dirty="0" smtClean="0">
                <a:latin typeface="Comic Sans MS" panose="030F0702030302020204" pitchFamily="66" charset="0"/>
              </a:rPr>
              <a:t>here are eight days in week</a:t>
            </a:r>
          </a:p>
          <a:p>
            <a:pPr marL="457200" indent="-4572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2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1735" y="1675543"/>
            <a:ext cx="5776193" cy="50405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097" y="404664"/>
            <a:ext cx="7920880" cy="924475"/>
          </a:xfrm>
        </p:spPr>
        <p:txBody>
          <a:bodyPr/>
          <a:lstStyle/>
          <a:p>
            <a:r>
              <a:rPr lang="en-GB" b="1" dirty="0" smtClean="0">
                <a:latin typeface="Comic Sans MS" panose="030F0702030302020204" pitchFamily="66" charset="0"/>
              </a:rPr>
              <a:t>Today is VE Day – ‘Victory in Europe’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700808"/>
            <a:ext cx="54726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VE stands for victory in Europe and marks the end of the Second World War on the 8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000" dirty="0" smtClean="0">
                <a:latin typeface="Comic Sans MS" panose="030F0702030302020204" pitchFamily="66" charset="0"/>
              </a:rPr>
              <a:t> of May 1945.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Today marks the 75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000" dirty="0" smtClean="0">
                <a:latin typeface="Comic Sans MS" panose="030F0702030302020204" pitchFamily="66" charset="0"/>
              </a:rPr>
              <a:t> anniversary and we remember all those people who had lost their lives during this time.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u="sng" dirty="0" smtClean="0">
                <a:latin typeface="Comic Sans MS" panose="030F0702030302020204" pitchFamily="66" charset="0"/>
              </a:rPr>
              <a:t>Watch: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www.youtube.com/watch?v=4tYAK-PsqDk</a:t>
            </a:r>
            <a:r>
              <a:rPr lang="en-GB" sz="2000" dirty="0" smtClean="0"/>
              <a:t> 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Due to the coronavirus, celebrations will be different this year. We can mark this special anniversary by doing something in our homes.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7928" y="1675543"/>
            <a:ext cx="2872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Task – Can you make a soldier to display in your window? </a:t>
            </a:r>
            <a:endParaRPr lang="en-GB" sz="2400" b="1" dirty="0">
              <a:solidFill>
                <a:schemeClr val="accent3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jenna.mclean\Desktop\soldier craft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268281"/>
            <a:ext cx="2448272" cy="328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638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7524" y="908720"/>
            <a:ext cx="8496944" cy="11052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267" y="13905"/>
            <a:ext cx="7125113" cy="924475"/>
          </a:xfrm>
        </p:spPr>
        <p:txBody>
          <a:bodyPr/>
          <a:lstStyle/>
          <a:p>
            <a:pPr algn="ctr"/>
            <a:r>
              <a:rPr lang="en-GB" sz="4000" b="1" u="sng" dirty="0" smtClean="0">
                <a:latin typeface="Comic Sans MS" panose="030F0702030302020204" pitchFamily="66" charset="0"/>
              </a:rPr>
              <a:t>My </a:t>
            </a:r>
            <a:r>
              <a:rPr lang="en-GB" sz="4000" b="1" u="sng" dirty="0">
                <a:latin typeface="Comic Sans MS" panose="030F0702030302020204" pitchFamily="66" charset="0"/>
              </a:rPr>
              <a:t>F</a:t>
            </a:r>
            <a:r>
              <a:rPr lang="en-GB" sz="4000" b="1" u="sng" dirty="0" smtClean="0">
                <a:latin typeface="Comic Sans MS" panose="030F0702030302020204" pitchFamily="66" charset="0"/>
              </a:rPr>
              <a:t>amily Tree</a:t>
            </a:r>
            <a:endParaRPr lang="en-GB" sz="4000" b="1" u="sng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999683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Can you fill out the family tree below with the names of members of your family?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Were any of your family alive during World War 2?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99892" y="5949280"/>
            <a:ext cx="187220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Your Name 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7544" y="3682709"/>
            <a:ext cx="1584176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Gran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948264" y="3682709"/>
            <a:ext cx="129614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Grandad 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2044" y="3682709"/>
            <a:ext cx="1517025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Grandad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39752" y="5024086"/>
            <a:ext cx="187220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Mums Name 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48618" y="5024086"/>
            <a:ext cx="187220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Dads Name 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84722" y="3706679"/>
            <a:ext cx="129614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Gran </a:t>
            </a:r>
            <a:endParaRPr lang="en-GB" dirty="0">
              <a:solidFill>
                <a:schemeClr val="accent3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868144" y="4474797"/>
            <a:ext cx="144016" cy="549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2"/>
          </p:cNvCxnSpPr>
          <p:nvPr/>
        </p:nvCxnSpPr>
        <p:spPr>
          <a:xfrm flipV="1">
            <a:off x="6420826" y="4474797"/>
            <a:ext cx="1175510" cy="754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1331640" y="4498767"/>
            <a:ext cx="1152128" cy="525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040556" y="4498767"/>
            <a:ext cx="0" cy="525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1"/>
          </p:cNvCxnSpPr>
          <p:nvPr/>
        </p:nvCxnSpPr>
        <p:spPr>
          <a:xfrm flipH="1" flipV="1">
            <a:off x="3131840" y="5816174"/>
            <a:ext cx="468052" cy="529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</p:cNvCxnSpPr>
          <p:nvPr/>
        </p:nvCxnSpPr>
        <p:spPr>
          <a:xfrm flipV="1">
            <a:off x="5472100" y="5816174"/>
            <a:ext cx="396044" cy="529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-54260" y="2494611"/>
            <a:ext cx="104360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1016135" y="2494611"/>
            <a:ext cx="104360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2101754" y="2494611"/>
            <a:ext cx="104360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3222735" y="2494611"/>
            <a:ext cx="104360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4818902" y="2439371"/>
            <a:ext cx="104360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5912421" y="2439371"/>
            <a:ext cx="104360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6988298" y="2424633"/>
            <a:ext cx="104360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8100392" y="2424633"/>
            <a:ext cx="104360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323528" y="3159451"/>
            <a:ext cx="432048" cy="523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8" idx="2"/>
          </p:cNvCxnSpPr>
          <p:nvPr/>
        </p:nvCxnSpPr>
        <p:spPr>
          <a:xfrm flipV="1">
            <a:off x="1537939" y="3214691"/>
            <a:ext cx="0" cy="468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9" idx="2"/>
          </p:cNvCxnSpPr>
          <p:nvPr/>
        </p:nvCxnSpPr>
        <p:spPr>
          <a:xfrm flipH="1" flipV="1">
            <a:off x="2623558" y="3214691"/>
            <a:ext cx="292258" cy="491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3365866" y="3214691"/>
            <a:ext cx="234026" cy="468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5220072" y="3214691"/>
            <a:ext cx="642438" cy="491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2" idx="2"/>
          </p:cNvCxnSpPr>
          <p:nvPr/>
        </p:nvCxnSpPr>
        <p:spPr>
          <a:xfrm flipV="1">
            <a:off x="6300192" y="3159451"/>
            <a:ext cx="134033" cy="523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" idx="0"/>
            <a:endCxn id="33" idx="2"/>
          </p:cNvCxnSpPr>
          <p:nvPr/>
        </p:nvCxnSpPr>
        <p:spPr>
          <a:xfrm flipH="1" flipV="1">
            <a:off x="7510102" y="3144713"/>
            <a:ext cx="86234" cy="537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4" idx="2"/>
          </p:cNvCxnSpPr>
          <p:nvPr/>
        </p:nvCxnSpPr>
        <p:spPr>
          <a:xfrm flipV="1">
            <a:off x="8031906" y="3144713"/>
            <a:ext cx="590290" cy="561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93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2277"/>
            <a:ext cx="6226851" cy="924475"/>
          </a:xfrm>
        </p:spPr>
        <p:txBody>
          <a:bodyPr>
            <a:noAutofit/>
          </a:bodyPr>
          <a:lstStyle/>
          <a:p>
            <a:pPr algn="ctr"/>
            <a:r>
              <a:rPr lang="en-GB" sz="3600" b="1" u="sng" dirty="0" smtClean="0">
                <a:latin typeface="Comic Sans MS" panose="030F0702030302020204" pitchFamily="66" charset="0"/>
              </a:rPr>
              <a:t>Numeracy</a:t>
            </a:r>
            <a:endParaRPr lang="en-GB" sz="36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1116800" cy="89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28360" y="1515425"/>
            <a:ext cx="6804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LI: We are learning to understand </a:t>
            </a:r>
            <a:r>
              <a:rPr lang="en-GB" sz="2000" b="1" dirty="0" smtClean="0">
                <a:latin typeface="Comic Sans MS" panose="030F0702030302020204" pitchFamily="66" charset="0"/>
              </a:rPr>
              <a:t>numbers and place </a:t>
            </a:r>
            <a:r>
              <a:rPr lang="en-GB" sz="2000" b="1" dirty="0" smtClean="0">
                <a:latin typeface="Comic Sans MS" panose="030F0702030302020204" pitchFamily="66" charset="0"/>
              </a:rPr>
              <a:t>value.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0859" y="2276872"/>
            <a:ext cx="8562282" cy="44644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utoShape 2" descr="Image result for counting in 2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" name="Picture 4" descr="Image result for adding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550" b="98543" l="2667" r="98267">
                        <a14:foregroundMark x1="67600" y1="31876" x2="58800" y2="50273"/>
                        <a14:foregroundMark x1="84400" y1="32423" x2="68000" y2="50273"/>
                        <a14:foregroundMark x1="84000" y1="50820" x2="75600" y2="21494"/>
                        <a14:foregroundMark x1="69733" y1="29508" x2="57467" y2="44444"/>
                        <a14:foregroundMark x1="58800" y1="26594" x2="65467" y2="51913"/>
                        <a14:foregroundMark x1="85733" y1="32969" x2="60000" y2="38798"/>
                        <a14:foregroundMark x1="81067" y1="27869" x2="57467" y2="468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552" y="229423"/>
            <a:ext cx="2088232" cy="152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7976" y="2330368"/>
            <a:ext cx="84143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anose="030F0702030302020204" pitchFamily="66" charset="0"/>
              </a:rPr>
              <a:t>Activities</a:t>
            </a:r>
            <a:endParaRPr lang="en-GB" sz="2000" b="1" u="sng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Can you read each number written below?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Can you work out what numbers are odd and what numbers are even?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Can you copy and circle (or point to) the tens column in each number? </a:t>
            </a:r>
          </a:p>
          <a:p>
            <a:pPr marL="457200" indent="-457200">
              <a:buAutoNum type="arabicPeriod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CHALLE NGE </a:t>
            </a:r>
            <a:r>
              <a:rPr lang="en-GB" sz="2000" dirty="0" smtClean="0">
                <a:latin typeface="Comic Sans MS" panose="030F0702030302020204" pitchFamily="66" charset="0"/>
              </a:rPr>
              <a:t>- If you would like a challenge, try out these numbers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8005" y="4344578"/>
            <a:ext cx="1661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345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35393" y="4344578"/>
            <a:ext cx="1661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151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78827" y="4344578"/>
            <a:ext cx="1661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106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52120" y="4344578"/>
            <a:ext cx="1661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780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99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67212" y="4344578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97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7975" y="5715910"/>
            <a:ext cx="2153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1613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61129" y="5715910"/>
            <a:ext cx="2153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1082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30353" y="5715910"/>
            <a:ext cx="2153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3401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66FF66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31635" y="5715910"/>
            <a:ext cx="2153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1209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17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pPr algn="ctr"/>
            <a:r>
              <a:rPr lang="en-GB" sz="4000" b="1" u="sng" dirty="0" smtClean="0">
                <a:latin typeface="Comic Sans MS" panose="030F0702030302020204" pitchFamily="66" charset="0"/>
              </a:rPr>
              <a:t>Numeracy</a:t>
            </a:r>
            <a:endParaRPr lang="en-GB" sz="4000" b="1" u="sng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735" y="1340768"/>
            <a:ext cx="6416489" cy="537533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473890"/>
            <a:ext cx="576064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latin typeface="Comic Sans MS" panose="030F0702030302020204" pitchFamily="66" charset="0"/>
              </a:rPr>
              <a:t>Today, you can choose the maths game you would like to complete.</a:t>
            </a:r>
          </a:p>
          <a:p>
            <a:endParaRPr lang="en-GB" sz="2200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GB" sz="2200" dirty="0" err="1" smtClean="0">
                <a:latin typeface="Comic Sans MS" panose="030F0702030302020204" pitchFamily="66" charset="0"/>
              </a:rPr>
              <a:t>Topmarks</a:t>
            </a:r>
            <a:r>
              <a:rPr lang="en-GB" sz="2200" dirty="0" smtClean="0">
                <a:latin typeface="Comic Sans MS" panose="030F0702030302020204" pitchFamily="66" charset="0"/>
              </a:rPr>
              <a:t> – Coconut Ordering </a:t>
            </a:r>
            <a:r>
              <a:rPr lang="en-GB" dirty="0">
                <a:latin typeface="Comic Sans MS" panose="030F0702030302020204" pitchFamily="66" charset="0"/>
                <a:hlinkClick r:id="rId2"/>
              </a:rPr>
              <a:t>https://</a:t>
            </a:r>
            <a:r>
              <a:rPr lang="en-GB" dirty="0" smtClean="0">
                <a:latin typeface="Comic Sans MS" panose="030F0702030302020204" pitchFamily="66" charset="0"/>
                <a:hlinkClick r:id="rId2"/>
              </a:rPr>
              <a:t>www.topmarks.co.uk/ordering-and-sequencing/coconut-ordering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000" dirty="0" err="1" smtClean="0">
                <a:latin typeface="Comic Sans MS" panose="030F0702030302020204" pitchFamily="66" charset="0"/>
              </a:rPr>
              <a:t>Topmarks</a:t>
            </a:r>
            <a:r>
              <a:rPr lang="en-GB" sz="2000" dirty="0" smtClean="0">
                <a:latin typeface="Comic Sans MS" panose="030F0702030302020204" pitchFamily="66" charset="0"/>
              </a:rPr>
              <a:t> – Hit the Button </a:t>
            </a:r>
          </a:p>
          <a:p>
            <a:r>
              <a:rPr lang="en-GB" dirty="0" smtClean="0">
                <a:latin typeface="Comic Sans MS" panose="030F0702030302020204" pitchFamily="66" charset="0"/>
                <a:hlinkClick r:id="rId3"/>
              </a:rPr>
              <a:t>https</a:t>
            </a:r>
            <a:r>
              <a:rPr lang="en-GB" dirty="0">
                <a:latin typeface="Comic Sans MS" panose="030F0702030302020204" pitchFamily="66" charset="0"/>
                <a:hlinkClick r:id="rId3"/>
              </a:rPr>
              <a:t>://www.topmarks.co.uk/maths-games/hit-the-button</a:t>
            </a: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000" dirty="0" err="1" smtClean="0">
                <a:latin typeface="Comic Sans MS" panose="030F0702030302020204" pitchFamily="66" charset="0"/>
              </a:rPr>
              <a:t>Sumdog</a:t>
            </a:r>
            <a:r>
              <a:rPr lang="en-GB" sz="2000" dirty="0" smtClean="0">
                <a:latin typeface="Comic Sans MS" panose="030F0702030302020204" pitchFamily="66" charset="0"/>
              </a:rPr>
              <a:t> – Complete the times table challenge or complete 10 minutes of activities.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jenna.mclean\Desktop\ordering.jf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590" y="2049895"/>
            <a:ext cx="2278786" cy="149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adding carto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550" b="98543" l="2667" r="98267">
                        <a14:foregroundMark x1="67600" y1="31876" x2="58800" y2="50273"/>
                        <a14:foregroundMark x1="84400" y1="32423" x2="68000" y2="50273"/>
                        <a14:foregroundMark x1="84000" y1="50820" x2="75600" y2="21494"/>
                        <a14:foregroundMark x1="69733" y1="29508" x2="57467" y2="44444"/>
                        <a14:foregroundMark x1="58800" y1="26594" x2="65467" y2="51913"/>
                        <a14:foregroundMark x1="85733" y1="32969" x2="60000" y2="38798"/>
                        <a14:foregroundMark x1="81067" y1="27869" x2="57467" y2="468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552" y="229423"/>
            <a:ext cx="2088232" cy="152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enna.mclean\Desktop\sumdog.jf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814" y="5348128"/>
            <a:ext cx="1367975" cy="136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4788024" y="2564904"/>
            <a:ext cx="1800200" cy="23361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947049" y="4028435"/>
            <a:ext cx="1584175" cy="23361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051720" y="6032115"/>
            <a:ext cx="4824535" cy="23361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pic>
        <p:nvPicPr>
          <p:cNvPr id="2052" name="Picture 4" descr="C:\Users\jenna.mclean\Desktop\hit the button.jf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590" y="3789040"/>
            <a:ext cx="2103564" cy="117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62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0476" y="908720"/>
            <a:ext cx="8562282" cy="5328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244" y="1556792"/>
            <a:ext cx="7336746" cy="4000112"/>
          </a:xfr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Well done Primary 3, you have completed your online learning for the week</a:t>
            </a:r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!</a:t>
            </a:r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Have fun </a:t>
            </a:r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weekend and </a:t>
            </a:r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stay </a:t>
            </a:r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s</a:t>
            </a:r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afe </a:t>
            </a:r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 descr="C:\Users\jenna.mclean\Desktop\friday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17" y="82529"/>
            <a:ext cx="31242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enna.mclean\Desktop\sunsh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601" y="5003874"/>
            <a:ext cx="1250031" cy="123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00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7993</TotalTime>
  <Words>411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Spring</vt:lpstr>
      <vt:lpstr>Friday 8th of May</vt:lpstr>
      <vt:lpstr>Literacy </vt:lpstr>
      <vt:lpstr>Today is VE Day – ‘Victory in Europe’</vt:lpstr>
      <vt:lpstr>My Family Tree</vt:lpstr>
      <vt:lpstr>Numeracy</vt:lpstr>
      <vt:lpstr>Numeracy</vt:lpstr>
      <vt:lpstr>Well done Primary 3, you have completed your online learning for the week!  Have fun weekend and stay safe  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23rd of March</dc:title>
  <dc:creator>Alison Taylor</dc:creator>
  <cp:lastModifiedBy>Jenna McLean</cp:lastModifiedBy>
  <cp:revision>96</cp:revision>
  <dcterms:created xsi:type="dcterms:W3CDTF">2020-03-21T18:06:53Z</dcterms:created>
  <dcterms:modified xsi:type="dcterms:W3CDTF">2020-05-08T07:51:01Z</dcterms:modified>
</cp:coreProperties>
</file>