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63" r:id="rId5"/>
    <p:sldId id="271" r:id="rId6"/>
    <p:sldId id="270" r:id="rId7"/>
    <p:sldId id="266" r:id="rId8"/>
    <p:sldId id="268" r:id="rId9"/>
    <p:sldId id="26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2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E740F5-7E1B-45FC-AD53-AC07256D3066}" type="datetimeFigureOut">
              <a:rPr lang="en-GB" smtClean="0"/>
              <a:t>08/05/2020</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7EC9B78-EE74-42FC-AD89-DA78A7896DE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740F5-7E1B-45FC-AD53-AC07256D3066}" type="datetimeFigureOut">
              <a:rPr lang="en-GB" smtClean="0"/>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2E740F5-7E1B-45FC-AD53-AC07256D3066}" type="datetimeFigureOut">
              <a:rPr lang="en-GB" smtClean="0"/>
              <a:t>08/05/2020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9B78-EE74-42FC-AD89-DA78A7896DE8}"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E740F5-7E1B-45FC-AD53-AC07256D3066}" type="datetimeFigureOut">
              <a:rPr lang="en-GB" smtClean="0"/>
              <a:t>08/05/2020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EC9B78-EE74-42FC-AD89-DA78A7896DE8}"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740F5-7E1B-45FC-AD53-AC07256D3066}" type="datetimeFigureOut">
              <a:rPr lang="en-GB" smtClean="0"/>
              <a:t>08/05/2020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740F5-7E1B-45FC-AD53-AC07256D3066}" type="datetimeFigureOut">
              <a:rPr lang="en-GB" smtClean="0"/>
              <a:t>08/05/2020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2E740F5-7E1B-45FC-AD53-AC07256D3066}" type="datetimeFigureOut">
              <a:rPr lang="en-GB" smtClean="0"/>
              <a:t>08/05/2020</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47EC9B78-EE74-42FC-AD89-DA78A7896DE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2E740F5-7E1B-45FC-AD53-AC07256D3066}" type="datetimeFigureOut">
              <a:rPr lang="en-GB" smtClean="0"/>
              <a:t>08/05/2020</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47EC9B78-EE74-42FC-AD89-DA78A7896DE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2E740F5-7E1B-45FC-AD53-AC07256D3066}" type="datetimeFigureOut">
              <a:rPr lang="en-GB" smtClean="0"/>
              <a:t>08/05/2020</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7EC9B78-EE74-42FC-AD89-DA78A7896DE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EfoZrZ0UJ-8" TargetMode="External"/><Relationship Id="rId2" Type="http://schemas.openxmlformats.org/officeDocument/2006/relationships/hyperlink" Target="https://www.youtube.com/watch?v=joq-IUFNkrw"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fy5Q9EhTsCk" TargetMode="External"/><Relationship Id="rId2" Type="http://schemas.openxmlformats.org/officeDocument/2006/relationships/hyperlink" Target="https://www.youtube.com/watch?v=NQzZ9on4hrw"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s://www.youtube.com/watch?v=i_pQWFkZJrc"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5"/>
            <a:ext cx="5723468" cy="1058001"/>
          </a:xfrm>
        </p:spPr>
        <p:txBody>
          <a:bodyPr/>
          <a:lstStyle/>
          <a:p>
            <a:r>
              <a:rPr lang="en-GB" dirty="0" smtClean="0">
                <a:latin typeface="SassoonCRInfantMedium" panose="02000603020000020003" pitchFamily="2" charset="0"/>
              </a:rPr>
              <a:t>Friday 8-5-20</a:t>
            </a:r>
            <a:endParaRPr lang="en-GB" dirty="0">
              <a:latin typeface="SassoonCRInfantMedium" panose="02000603020000020003" pitchFamily="2" charset="0"/>
            </a:endParaRPr>
          </a:p>
        </p:txBody>
      </p:sp>
      <p:sp>
        <p:nvSpPr>
          <p:cNvPr id="3" name="Subtitle 2"/>
          <p:cNvSpPr>
            <a:spLocks noGrp="1"/>
          </p:cNvSpPr>
          <p:nvPr>
            <p:ph type="subTitle" idx="1"/>
          </p:nvPr>
        </p:nvSpPr>
        <p:spPr>
          <a:xfrm>
            <a:off x="1727200" y="3140968"/>
            <a:ext cx="5712179" cy="2119654"/>
          </a:xfrm>
        </p:spPr>
        <p:txBody>
          <a:bodyPr/>
          <a:lstStyle/>
          <a:p>
            <a:r>
              <a:rPr lang="en-GB" sz="2800" dirty="0" smtClean="0">
                <a:latin typeface="SassoonCRInfantMedium" panose="02000603020000020003" pitchFamily="2" charset="0"/>
              </a:rPr>
              <a:t>Good Morning Everyone!</a:t>
            </a:r>
          </a:p>
          <a:p>
            <a:endParaRPr lang="en-GB" sz="2800" dirty="0" smtClean="0">
              <a:latin typeface="SassoonCRInfantMedium" panose="02000603020000020003" pitchFamily="2" charset="0"/>
            </a:endParaRPr>
          </a:p>
          <a:p>
            <a:endParaRPr lang="en-GB" dirty="0"/>
          </a:p>
        </p:txBody>
      </p:sp>
      <p:pic>
        <p:nvPicPr>
          <p:cNvPr id="1026" name="Picture 2" descr="C:\Users\marianne.docherty\AppData\Local\Microsoft\Windows\INetCache\IE\5CCDLJ2D\Bug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8352" y="3789040"/>
            <a:ext cx="2987824" cy="193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77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Today’s Timetable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fontScale="92500" lnSpcReduction="10000"/>
          </a:bodyPr>
          <a:lstStyle/>
          <a:p>
            <a:r>
              <a:rPr lang="en-GB" dirty="0" smtClean="0"/>
              <a:t>Morning Exercise</a:t>
            </a:r>
          </a:p>
          <a:p>
            <a:r>
              <a:rPr lang="en-GB" dirty="0" smtClean="0"/>
              <a:t>Big Maths</a:t>
            </a:r>
          </a:p>
          <a:p>
            <a:r>
              <a:rPr lang="en-GB" dirty="0" smtClean="0"/>
              <a:t>Paris Task</a:t>
            </a:r>
          </a:p>
          <a:p>
            <a:r>
              <a:rPr lang="en-GB" dirty="0" smtClean="0"/>
              <a:t>Science/Topic</a:t>
            </a:r>
          </a:p>
          <a:p>
            <a:r>
              <a:rPr lang="en-GB" dirty="0" smtClean="0"/>
              <a:t>Art</a:t>
            </a:r>
          </a:p>
          <a:p>
            <a:r>
              <a:rPr lang="en-GB" dirty="0" smtClean="0"/>
              <a:t>Prayer</a:t>
            </a:r>
          </a:p>
          <a:p>
            <a:r>
              <a:rPr lang="en-GB" dirty="0" smtClean="0"/>
              <a:t>I have not included ‘Free Writing’ in today’s tasks however please feel free to do some writing if you would like.</a:t>
            </a:r>
          </a:p>
          <a:p>
            <a:pPr marL="0" indent="0">
              <a:buNone/>
            </a:pPr>
            <a:r>
              <a:rPr lang="en-GB" dirty="0" smtClean="0"/>
              <a:t> </a:t>
            </a:r>
            <a:endParaRPr lang="en-GB" dirty="0"/>
          </a:p>
        </p:txBody>
      </p:sp>
    </p:spTree>
    <p:extLst>
      <p:ext uri="{BB962C8B-B14F-4D97-AF65-F5344CB8AC3E}">
        <p14:creationId xmlns:p14="http://schemas.microsoft.com/office/powerpoint/2010/main" val="89412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Daily Exercise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t>Try to do some form of exercise to start the day. This could be a walk or run with a family member or a work-out in the house. Check with your parents that it is ok for you to do this.</a:t>
            </a:r>
          </a:p>
          <a:p>
            <a:r>
              <a:rPr lang="en-GB" dirty="0" smtClean="0"/>
              <a:t>Why not join the body coach on Body Coach TV on </a:t>
            </a:r>
            <a:r>
              <a:rPr lang="en-GB" dirty="0" err="1" smtClean="0"/>
              <a:t>Youtube</a:t>
            </a:r>
            <a:r>
              <a:rPr lang="en-GB" dirty="0" smtClean="0"/>
              <a:t> at 9am</a:t>
            </a:r>
            <a:endParaRPr lang="en-GB" dirty="0"/>
          </a:p>
        </p:txBody>
      </p:sp>
      <p:pic>
        <p:nvPicPr>
          <p:cNvPr id="1027" name="Picture 3" descr="C:\Users\marianne.docherty\AppData\Local\Microsoft\Windows\INetCache\IE\59GN6VRP\stretch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906154"/>
            <a:ext cx="1956048" cy="112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137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Big Maths Beat That</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2119256"/>
            <a:ext cx="6196405" cy="3743703"/>
          </a:xfrm>
        </p:spPr>
        <p:txBody>
          <a:bodyPr>
            <a:normAutofit/>
          </a:bodyPr>
          <a:lstStyle/>
          <a:p>
            <a:r>
              <a:rPr lang="en-GB" dirty="0" smtClean="0"/>
              <a:t>Use your Big Maths sheets to try and beat your previous score. </a:t>
            </a:r>
            <a:r>
              <a:rPr lang="en-GB" dirty="0"/>
              <a:t>Y</a:t>
            </a:r>
            <a:r>
              <a:rPr lang="en-GB" dirty="0" smtClean="0"/>
              <a:t>ou should still have some spare sheets. </a:t>
            </a:r>
          </a:p>
          <a:p>
            <a:r>
              <a:rPr lang="en-GB" dirty="0" smtClean="0"/>
              <a:t>Ask someone in your family to time you or if you don’t want to be timed, try to work as quickly as possible to complete your task.</a:t>
            </a:r>
          </a:p>
          <a:p>
            <a:endParaRPr lang="en-GB" dirty="0"/>
          </a:p>
          <a:p>
            <a:pPr marL="0" indent="0">
              <a:buNone/>
            </a:pPr>
            <a:r>
              <a:rPr lang="en-GB" dirty="0" smtClean="0"/>
              <a:t>                                </a:t>
            </a:r>
            <a:endParaRPr lang="en-GB" dirty="0"/>
          </a:p>
        </p:txBody>
      </p:sp>
      <p:pic>
        <p:nvPicPr>
          <p:cNvPr id="1027" name="Picture 3" descr="C:\Users\marianne.docherty\AppData\Local\Microsoft\Windows\INetCache\IE\A932XLRN\220px-Schlagzahluhr_stroke-timer_ST-X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465960"/>
            <a:ext cx="1901056" cy="139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992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Trip to Paris</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844824"/>
            <a:ext cx="6196405" cy="4293096"/>
          </a:xfrm>
        </p:spPr>
        <p:txBody>
          <a:bodyPr>
            <a:normAutofit/>
          </a:bodyPr>
          <a:lstStyle/>
          <a:p>
            <a:r>
              <a:rPr lang="en-GB" sz="2000" dirty="0" smtClean="0">
                <a:latin typeface="SassoonCRInfantMedium" panose="02000603020000020003" pitchFamily="2" charset="0"/>
              </a:rPr>
              <a:t>All of us are absolutely gutted that our P7 trip to Paris has been cancelled. The trip was due to start tomorrow and today you would be frantically packing your final bits of clothing etc. into your cases, ready to go.</a:t>
            </a:r>
          </a:p>
          <a:p>
            <a:r>
              <a:rPr lang="en-GB" sz="2000" dirty="0" smtClean="0">
                <a:latin typeface="SassoonCRInfantMedium" panose="02000603020000020003" pitchFamily="2" charset="0"/>
              </a:rPr>
              <a:t>So instead of feeling down about it, we’re going to do some of our learning tasks based on Paris today and next week.</a:t>
            </a:r>
          </a:p>
          <a:p>
            <a:r>
              <a:rPr lang="en-GB" sz="2000" dirty="0" smtClean="0">
                <a:latin typeface="SassoonCRInfantMedium" panose="02000603020000020003" pitchFamily="2" charset="0"/>
              </a:rPr>
              <a:t>I’ve posted today’s task on the blog.</a:t>
            </a:r>
            <a:endParaRPr lang="en-GB" sz="2000" dirty="0">
              <a:latin typeface="SassoonCRInfantMedium" panose="02000603020000020003" pitchFamily="2" charset="0"/>
            </a:endParaRPr>
          </a:p>
        </p:txBody>
      </p:sp>
      <p:pic>
        <p:nvPicPr>
          <p:cNvPr id="1026" name="Picture 2" descr="C:\Program Files (x86)\Microsoft Office\MEDIA\CAGCAT10\j015776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4917" y="836712"/>
            <a:ext cx="897484" cy="7708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Program Files (x86)\Microsoft Office\MEDIA\CAGCAT10\j015776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2247" y="881837"/>
            <a:ext cx="897483" cy="6805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ianne.docherty\AppData\Local\Microsoft\Windows\INetCache\IE\329LSYY7\canstockphoto154259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797152"/>
            <a:ext cx="1931245" cy="134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080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Topic/Science </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628801"/>
            <a:ext cx="6196405" cy="4032448"/>
          </a:xfrm>
        </p:spPr>
        <p:txBody>
          <a:bodyPr>
            <a:normAutofit lnSpcReduction="10000"/>
          </a:bodyPr>
          <a:lstStyle/>
          <a:p>
            <a:endParaRPr lang="en-GB" dirty="0" smtClean="0">
              <a:latin typeface="SassoonCRInfantMedium" panose="02000603020000020003" pitchFamily="2" charset="0"/>
            </a:endParaRPr>
          </a:p>
          <a:p>
            <a:r>
              <a:rPr lang="en-GB" dirty="0" smtClean="0">
                <a:latin typeface="SassoonCRInfantMedium" panose="02000603020000020003" pitchFamily="2" charset="0"/>
              </a:rPr>
              <a:t>Today, we’re going to learn about the rocky planets in our solar system.</a:t>
            </a:r>
          </a:p>
          <a:p>
            <a:r>
              <a:rPr lang="en-GB" dirty="0" smtClean="0">
                <a:latin typeface="SassoonCRInfantMedium" panose="02000603020000020003" pitchFamily="2" charset="0"/>
              </a:rPr>
              <a:t>Watch the following clip:-</a:t>
            </a:r>
          </a:p>
          <a:p>
            <a:r>
              <a:rPr lang="en-GB" dirty="0">
                <a:hlinkClick r:id="rId2"/>
              </a:rPr>
              <a:t>https://www.youtube.com/watch?v=joq-IUFNkrw</a:t>
            </a:r>
            <a:endParaRPr lang="en-GB" dirty="0" smtClean="0"/>
          </a:p>
          <a:p>
            <a:r>
              <a:rPr lang="en-GB" dirty="0" smtClean="0">
                <a:latin typeface="SassoonCRInfantMedium" panose="02000603020000020003" pitchFamily="2" charset="0"/>
              </a:rPr>
              <a:t>Your task is to create a fact sheet about one of the rocky planets. Your fact sheet should have a picture of your planet and 5 interesting facts.</a:t>
            </a:r>
          </a:p>
          <a:p>
            <a:pPr marL="0" indent="0">
              <a:buNone/>
            </a:pPr>
            <a:endParaRPr lang="en-GB" dirty="0" smtClean="0">
              <a:latin typeface="SassoonCRInfantMedium" panose="02000603020000020003" pitchFamily="2" charset="0"/>
            </a:endParaRPr>
          </a:p>
          <a:p>
            <a:endParaRPr lang="en-GB" dirty="0">
              <a:latin typeface="SassoonCRInfantMedium" panose="02000603020000020003" pitchFamily="2" charset="0"/>
              <a:hlinkClick r:id="rId3"/>
            </a:endParaRPr>
          </a:p>
          <a:p>
            <a:endParaRPr lang="en-GB" dirty="0">
              <a:hlinkClick r:id="rId3"/>
            </a:endParaRPr>
          </a:p>
        </p:txBody>
      </p:sp>
      <p:pic>
        <p:nvPicPr>
          <p:cNvPr id="1026" name="Picture 2" descr="C:\Users\marianne.docherty\AppData\Local\Microsoft\Windows\INetCache\IE\A932XLRN\the_solar_system_by_valiantpenguin-d80c40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901119"/>
            <a:ext cx="1440160" cy="8840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anne.docherty\AppData\Local\Microsoft\Windows\INetCache\IE\M1OIXKJY\solarsystem[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2999" y="935292"/>
            <a:ext cx="1259632" cy="81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251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rgbClr val="7030A0"/>
                </a:solidFill>
                <a:latin typeface="SassoonCRInfantMedium" panose="02000603020000020003" pitchFamily="2" charset="0"/>
              </a:rPr>
              <a:t>Art        </a:t>
            </a:r>
            <a:endParaRPr lang="en-GB" u="sng" dirty="0">
              <a:solidFill>
                <a:srgbClr val="7030A0"/>
              </a:solidFill>
              <a:latin typeface="SassoonCRInfantMedium" panose="02000603020000020003" pitchFamily="2" charset="0"/>
            </a:endParaRPr>
          </a:p>
        </p:txBody>
      </p:sp>
      <p:sp>
        <p:nvSpPr>
          <p:cNvPr id="3" name="Content Placeholder 2"/>
          <p:cNvSpPr>
            <a:spLocks noGrp="1"/>
          </p:cNvSpPr>
          <p:nvPr>
            <p:ph idx="1"/>
          </p:nvPr>
        </p:nvSpPr>
        <p:spPr>
          <a:xfrm>
            <a:off x="1475656" y="1889448"/>
            <a:ext cx="6408712" cy="3699792"/>
          </a:xfrm>
        </p:spPr>
        <p:txBody>
          <a:bodyPr>
            <a:noAutofit/>
          </a:bodyPr>
          <a:lstStyle/>
          <a:p>
            <a:r>
              <a:rPr lang="en-GB" sz="1800" dirty="0" smtClean="0">
                <a:latin typeface="SassoonCRInfantMedium" panose="02000603020000020003" pitchFamily="2" charset="0"/>
              </a:rPr>
              <a:t>Today we are going to attempt to draw a sunflower.</a:t>
            </a:r>
          </a:p>
          <a:p>
            <a:r>
              <a:rPr lang="en-GB" sz="1800" dirty="0" smtClean="0">
                <a:latin typeface="SassoonCRInfantMedium" panose="02000603020000020003" pitchFamily="2" charset="0"/>
              </a:rPr>
              <a:t>I have provided several links. Choose the one best suited to you. You will need to pause the videos to</a:t>
            </a:r>
          </a:p>
          <a:p>
            <a:pPr marL="0" indent="0">
              <a:buNone/>
            </a:pPr>
            <a:r>
              <a:rPr lang="en-GB" sz="1800" dirty="0" smtClean="0">
                <a:latin typeface="SassoonCRInfantMedium" panose="02000603020000020003" pitchFamily="2" charset="0"/>
              </a:rPr>
              <a:t>    allow you to draw it properly. Take your time and enjoy!  </a:t>
            </a:r>
          </a:p>
          <a:p>
            <a:r>
              <a:rPr lang="en-GB" sz="1800" dirty="0" smtClean="0">
                <a:hlinkClick r:id="rId2"/>
              </a:rPr>
              <a:t>https</a:t>
            </a:r>
            <a:r>
              <a:rPr lang="en-GB" sz="1800" dirty="0">
                <a:hlinkClick r:id="rId2"/>
              </a:rPr>
              <a:t>://</a:t>
            </a:r>
            <a:r>
              <a:rPr lang="en-GB" sz="1800" dirty="0" smtClean="0">
                <a:hlinkClick r:id="rId2"/>
              </a:rPr>
              <a:t>www.youtube.com/watch?v=NQzZ9on4hrw</a:t>
            </a:r>
            <a:endParaRPr lang="en-GB" sz="1800" dirty="0" smtClean="0"/>
          </a:p>
          <a:p>
            <a:r>
              <a:rPr lang="en-GB" sz="1800" dirty="0">
                <a:hlinkClick r:id="rId3"/>
              </a:rPr>
              <a:t>https://www.youtube.com/watch?v=fy5Q9EhTsCk</a:t>
            </a:r>
            <a:endParaRPr lang="en-GB" sz="1800" dirty="0" smtClean="0"/>
          </a:p>
          <a:p>
            <a:r>
              <a:rPr lang="en-GB" sz="1800" dirty="0">
                <a:hlinkClick r:id="rId4"/>
              </a:rPr>
              <a:t>https://</a:t>
            </a:r>
            <a:r>
              <a:rPr lang="en-GB" sz="1800" dirty="0" smtClean="0">
                <a:hlinkClick r:id="rId4"/>
              </a:rPr>
              <a:t>www.youtube.com/watch?v=i_pQWFkZJrc</a:t>
            </a:r>
            <a:endParaRPr lang="en-GB" sz="1700" dirty="0" smtClean="0">
              <a:latin typeface="SassoonCRInfantMedium" panose="02000603020000020003" pitchFamily="2" charset="0"/>
            </a:endParaRPr>
          </a:p>
          <a:p>
            <a:pPr marL="0" indent="0">
              <a:buNone/>
            </a:pPr>
            <a:r>
              <a:rPr lang="en-GB" sz="1800" dirty="0" smtClean="0">
                <a:latin typeface="SassoonCRInfantMedium" panose="02000603020000020003" pitchFamily="2" charset="0"/>
              </a:rPr>
              <a:t>Your finished </a:t>
            </a:r>
            <a:r>
              <a:rPr lang="en-GB" sz="1800" dirty="0">
                <a:latin typeface="SassoonCRInfantMedium" panose="02000603020000020003" pitchFamily="2" charset="0"/>
              </a:rPr>
              <a:t>p</a:t>
            </a:r>
            <a:r>
              <a:rPr lang="en-GB" sz="1800" dirty="0" smtClean="0">
                <a:latin typeface="SassoonCRInfantMedium" panose="02000603020000020003" pitchFamily="2" charset="0"/>
              </a:rPr>
              <a:t>icture would make a lovely gift for someone in your family.</a:t>
            </a:r>
          </a:p>
          <a:p>
            <a:pPr marL="0" indent="0">
              <a:buNone/>
            </a:pPr>
            <a:r>
              <a:rPr lang="en-GB" sz="1800" dirty="0" smtClean="0">
                <a:latin typeface="SassoonCRInfantMedium" panose="02000603020000020003" pitchFamily="2" charset="0"/>
              </a:rPr>
              <a:t>It would be great if you could post your finished pictures</a:t>
            </a:r>
          </a:p>
          <a:p>
            <a:pPr marL="0" indent="0">
              <a:buNone/>
            </a:pPr>
            <a:r>
              <a:rPr lang="en-GB" sz="1800" dirty="0" smtClean="0">
                <a:latin typeface="SassoonCRInfantMedium" panose="02000603020000020003" pitchFamily="2" charset="0"/>
              </a:rPr>
              <a:t>on Teams for everyone to see. Have fun!</a:t>
            </a:r>
          </a:p>
          <a:p>
            <a:pPr marL="0" indent="0">
              <a:buNone/>
            </a:pPr>
            <a:r>
              <a:rPr lang="en-GB" sz="1800" dirty="0">
                <a:latin typeface="SassoonCRInfantMedium" panose="02000603020000020003" pitchFamily="2" charset="0"/>
              </a:rPr>
              <a:t> </a:t>
            </a:r>
            <a:endParaRPr lang="en-GB" sz="1800" dirty="0" smtClean="0">
              <a:latin typeface="SassoonCRInfantMedium" panose="02000603020000020003" pitchFamily="2" charset="0"/>
            </a:endParaRPr>
          </a:p>
          <a:p>
            <a:pPr marL="0" indent="0">
              <a:buNone/>
            </a:pPr>
            <a:r>
              <a:rPr lang="en-GB" sz="1800" dirty="0">
                <a:latin typeface="SassoonCRInfantMedium" panose="02000603020000020003" pitchFamily="2" charset="0"/>
              </a:rPr>
              <a:t> </a:t>
            </a:r>
            <a:r>
              <a:rPr lang="en-GB" sz="1800" dirty="0" smtClean="0">
                <a:latin typeface="SassoonCRInfantMedium" panose="02000603020000020003" pitchFamily="2" charset="0"/>
              </a:rPr>
              <a:t>                              </a:t>
            </a:r>
          </a:p>
          <a:p>
            <a:pPr marL="0" indent="0">
              <a:buNone/>
            </a:pPr>
            <a:endParaRPr lang="en-GB" sz="1800" dirty="0">
              <a:latin typeface="SassoonCRInfantMedium" panose="02000603020000020003" pitchFamily="2" charset="0"/>
            </a:endParaRPr>
          </a:p>
        </p:txBody>
      </p:sp>
      <p:pic>
        <p:nvPicPr>
          <p:cNvPr id="4" name="Picture 2" descr="C:\Users\marianne.docherty\AppData\Local\Microsoft\Windows\INetCache\IE\59GN6VRP\143624457_71ad85fab7_z[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764704"/>
            <a:ext cx="1319808" cy="9178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marianne.docherty\AppData\Local\Microsoft\Windows\INetCache\IE\59GN6VRP\143624457_71ad85fab7_z[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9712" y="764704"/>
            <a:ext cx="1247800" cy="91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413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A </a:t>
            </a:r>
            <a:r>
              <a:rPr lang="en-GB" dirty="0">
                <a:latin typeface="SassoonCRInfantMedium" panose="02000603020000020003" pitchFamily="2" charset="0"/>
              </a:rPr>
              <a:t>p</a:t>
            </a:r>
            <a:r>
              <a:rPr lang="en-GB" dirty="0" smtClean="0">
                <a:latin typeface="SassoonCRInfantMedium" panose="02000603020000020003" pitchFamily="2" charset="0"/>
              </a:rPr>
              <a:t>rayer to end our day</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916832"/>
            <a:ext cx="6196405" cy="3806237"/>
          </a:xfrm>
        </p:spPr>
        <p:txBody>
          <a:bodyPr/>
          <a:lstStyle/>
          <a:p>
            <a:pPr marL="0" indent="0">
              <a:buNone/>
            </a:pPr>
            <a:endParaRPr lang="en-GB" dirty="0" smtClean="0">
              <a:latin typeface="SassoonCRInfantMedium" panose="02000603020000020003" pitchFamily="2" charset="0"/>
            </a:endParaRPr>
          </a:p>
          <a:p>
            <a:r>
              <a:rPr lang="en-GB" dirty="0" smtClean="0">
                <a:latin typeface="SassoonCRInfantMedium" panose="02000603020000020003" pitchFamily="2" charset="0"/>
              </a:rPr>
              <a:t>Take a few moments to say a short prayer for all your family.</a:t>
            </a:r>
            <a:endParaRPr lang="en-GB" dirty="0" smtClean="0"/>
          </a:p>
          <a:p>
            <a:pPr marL="0" indent="0">
              <a:buNone/>
            </a:pPr>
            <a:endParaRPr lang="en-GB" dirty="0" smtClean="0">
              <a:solidFill>
                <a:srgbClr val="00B050"/>
              </a:solidFill>
            </a:endParaRPr>
          </a:p>
          <a:p>
            <a:endParaRPr lang="en-GB" dirty="0">
              <a:solidFill>
                <a:srgbClr val="00B050"/>
              </a:solidFill>
            </a:endParaRPr>
          </a:p>
        </p:txBody>
      </p:sp>
      <p:pic>
        <p:nvPicPr>
          <p:cNvPr id="3078" name="Picture 6" descr="C:\Users\marianne.docherty\AppData\Local\Microsoft\Windows\INetCache\IE\IKH0WW8E\Prayer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7789" y="3501008"/>
            <a:ext cx="211455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6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SassoonCRInfantMedium" panose="02000603020000020003" pitchFamily="2" charset="0"/>
              </a:rPr>
              <a:t>Well done!</a:t>
            </a:r>
            <a:endParaRPr lang="en-GB" dirty="0">
              <a:solidFill>
                <a:srgbClr val="0070C0"/>
              </a:solidFill>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latin typeface="SassoonCRInfantMedium" panose="02000603020000020003" pitchFamily="2" charset="0"/>
              </a:rPr>
              <a:t>Well done for working hard today</a:t>
            </a:r>
            <a:r>
              <a:rPr lang="en-GB" dirty="0" smtClean="0"/>
              <a:t>!</a:t>
            </a:r>
          </a:p>
          <a:p>
            <a:endParaRPr lang="en-GB" dirty="0"/>
          </a:p>
          <a:p>
            <a:endParaRPr lang="en-GB" dirty="0"/>
          </a:p>
        </p:txBody>
      </p:sp>
      <p:pic>
        <p:nvPicPr>
          <p:cNvPr id="7171" name="Picture 3" descr="C:\Users\marianne.docherty\AppData\Local\Microsoft\Windows\INetCache\IE\CQEJ3UKK\samuel-1233415_960_7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996952"/>
            <a:ext cx="3312368" cy="262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9321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822</TotalTime>
  <Words>416</Words>
  <Application>Microsoft Office PowerPoint</Application>
  <PresentationFormat>On-screen Show (4:3)</PresentationFormat>
  <Paragraphs>47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Pushpin</vt:lpstr>
      <vt:lpstr>Friday 8-5-20</vt:lpstr>
      <vt:lpstr>Today’s Timetable</vt:lpstr>
      <vt:lpstr>Daily Exercise</vt:lpstr>
      <vt:lpstr>Big Maths Beat That</vt:lpstr>
      <vt:lpstr>Trip to Paris</vt:lpstr>
      <vt:lpstr>Topic/Science </vt:lpstr>
      <vt:lpstr>Art        </vt:lpstr>
      <vt:lpstr>A prayer to end our day</vt:lpstr>
      <vt:lpstr>Well done!</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24-3-20</dc:title>
  <dc:creator>Marianne Docherty</dc:creator>
  <cp:lastModifiedBy>Marianne Docherty</cp:lastModifiedBy>
  <cp:revision>56</cp:revision>
  <dcterms:created xsi:type="dcterms:W3CDTF">2020-03-23T22:24:08Z</dcterms:created>
  <dcterms:modified xsi:type="dcterms:W3CDTF">2020-05-07T23:08:45Z</dcterms:modified>
</cp:coreProperties>
</file>