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5"/>
  </p:notesMasterIdLst>
  <p:sldIdLst>
    <p:sldId id="256" r:id="rId2"/>
    <p:sldId id="257" r:id="rId3"/>
    <p:sldId id="277" r:id="rId4"/>
    <p:sldId id="283" r:id="rId5"/>
    <p:sldId id="275" r:id="rId6"/>
    <p:sldId id="278" r:id="rId7"/>
    <p:sldId id="279" r:id="rId8"/>
    <p:sldId id="280" r:id="rId9"/>
    <p:sldId id="281" r:id="rId10"/>
    <p:sldId id="273" r:id="rId11"/>
    <p:sldId id="276" r:id="rId12"/>
    <p:sldId id="28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FC158-5309-48AF-BD1C-8EDC30DC308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21A2-2C34-489D-A940-44E8BA87E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8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7B2D-B03B-4F5B-80D7-699B91F43A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9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8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67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9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1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697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98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hyperlink" Target="https://www.google.co.uk/url?sa=i&amp;url=https%3A%2F%2Fwww.shutterstock.com%2Fsearch%2Fsmiley%2Bface&amp;psig=AOvVaw2wja_KxU_qRmhjQewfqYQu&amp;ust=1585056283153000&amp;source=images&amp;cd=vfe&amp;ved=0CAIQjRxqFwoTCMDp2ffYsOgCFQAAAAAdAAAAABA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4tYAK-Psq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3gFsszNp5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C6ljGXMMB-g&amp;list=RDC6ljGXMMB-g&amp;start_radio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http://www.stevewyborney.com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340768"/>
            <a:ext cx="7117180" cy="144854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 </a:t>
            </a:r>
            <a:r>
              <a:rPr lang="en-GB" baseline="30000" dirty="0" smtClean="0">
                <a:latin typeface="Comic Sans MS" panose="030F0702030302020204" pitchFamily="66" charset="0"/>
              </a:rPr>
              <a:t>8th</a:t>
            </a:r>
            <a:r>
              <a:rPr lang="en-GB" dirty="0" smtClean="0">
                <a:latin typeface="Comic Sans MS" panose="030F0702030302020204" pitchFamily="66" charset="0"/>
              </a:rPr>
              <a:t> of May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140968"/>
            <a:ext cx="7117180" cy="2497832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</a:t>
            </a:r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3232" y="335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3" y="642593"/>
            <a:ext cx="1711607" cy="4802631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Can you complete these number questions in you jotter?</a:t>
            </a:r>
            <a:br>
              <a:rPr lang="en-GB" sz="2400" dirty="0" smtClean="0">
                <a:latin typeface="SassoonCRInfant" panose="02010503020300020003" pitchFamily="2" charset="0"/>
              </a:rPr>
            </a:br>
            <a:r>
              <a:rPr lang="en-GB" sz="2400" dirty="0">
                <a:latin typeface="SassoonCRInfant" panose="02010503020300020003" pitchFamily="2" charset="0"/>
              </a:rPr>
              <a:t/>
            </a:r>
            <a:br>
              <a:rPr lang="en-GB" sz="2400" dirty="0">
                <a:latin typeface="SassoonCRInfant" panose="02010503020300020003" pitchFamily="2" charset="0"/>
              </a:rPr>
            </a:br>
            <a:r>
              <a:rPr lang="en-GB" sz="2400" dirty="0" smtClean="0">
                <a:latin typeface="SassoonCRInfant" panose="02010503020300020003" pitchFamily="2" charset="0"/>
              </a:rPr>
              <a:t>*I have also provided this as a file if you wish to print it off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93" y="1930132"/>
            <a:ext cx="7680960" cy="393192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17613" y="3859213"/>
            <a:ext cx="6708140" cy="39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236404" y="4813487"/>
            <a:ext cx="66893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 descr="Printable Mental Maths Year 2 Worksheet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1944" r="2127" b="12146"/>
          <a:stretch/>
        </p:blipFill>
        <p:spPr bwMode="auto">
          <a:xfrm>
            <a:off x="2181392" y="260648"/>
            <a:ext cx="6235524" cy="636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0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15526"/>
            <a:ext cx="7680960" cy="1196958"/>
          </a:xfrm>
        </p:spPr>
        <p:txBody>
          <a:bodyPr>
            <a:normAutofit/>
          </a:bodyPr>
          <a:lstStyle/>
          <a:p>
            <a:pPr algn="r"/>
            <a:r>
              <a:rPr lang="en-GB" sz="2400" dirty="0" smtClean="0">
                <a:latin typeface="SassoonCRInfant" panose="02010503020300020003" pitchFamily="2" charset="0"/>
              </a:rPr>
              <a:t>Today is VE  Day – ‘Victory in Europe’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28507"/>
            <a:ext cx="4776584" cy="4680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VE day stands for victory in Europe </a:t>
            </a:r>
            <a:r>
              <a:rPr lang="en-GB" dirty="0"/>
              <a:t>and marks the end of the Second World War in Europe on the 8</a:t>
            </a:r>
            <a:r>
              <a:rPr lang="en-GB" baseline="30000" dirty="0"/>
              <a:t>th</a:t>
            </a:r>
            <a:r>
              <a:rPr lang="en-GB" dirty="0"/>
              <a:t> May 1945.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oday marks the </a:t>
            </a:r>
            <a:r>
              <a:rPr lang="en-GB" b="1" dirty="0" smtClean="0"/>
              <a:t>75</a:t>
            </a:r>
            <a:r>
              <a:rPr lang="en-GB" b="1" baseline="30000" dirty="0" smtClean="0"/>
              <a:t>th</a:t>
            </a:r>
            <a:r>
              <a:rPr lang="en-GB" dirty="0" smtClean="0"/>
              <a:t> anniversary and we remember all those people who lost their lives during this time. </a:t>
            </a:r>
          </a:p>
          <a:p>
            <a:pPr marL="0" indent="0">
              <a:buNone/>
            </a:pPr>
            <a:r>
              <a:rPr lang="en-GB" dirty="0" smtClean="0"/>
              <a:t>Watch: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www.youtube.com/watch?v=4tYAK-PsqDk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Due to the coronavirus, celebrations will be different this year. We can to mark this special anniversary by doing something in our own homes. </a:t>
            </a:r>
            <a:endParaRPr lang="en-GB" dirty="0"/>
          </a:p>
        </p:txBody>
      </p:sp>
      <p:pic>
        <p:nvPicPr>
          <p:cNvPr id="2054" name="Picture 6" descr="Make your own bunting for VE 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93153"/>
            <a:ext cx="2574406" cy="11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99426" y="7275239"/>
            <a:ext cx="374987" cy="150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6" name="Picture 8" descr="Soldier Craft | Veterans day activities, Daycare crafts, Preschoo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745855" cy="32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484784"/>
            <a:ext cx="2690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* Task </a:t>
            </a:r>
            <a:r>
              <a:rPr lang="en-GB" sz="28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- Can you make a soldier to display in your window?</a:t>
            </a:r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584896" cy="4821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My Family Tree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608491" y="5456583"/>
            <a:ext cx="1800200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Your name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58496" y="4290926"/>
            <a:ext cx="1656184" cy="10143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Mums Name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2292" y="3273654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8709" y="3278769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grandad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60032" y="4290926"/>
            <a:ext cx="1656184" cy="10143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Dads name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8691" y="3278769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67028" y="3278769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grandad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3528" y="2348880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1292776" y="2348880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2262452" y="2348880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232128" y="2310156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5148064" y="2339396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6230680" y="2339396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7217201" y="2355079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8123877" y="2339217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19572" y="1340768"/>
            <a:ext cx="780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SassoonCRInfant" panose="02010503020300020003" pitchFamily="2" charset="0"/>
              </a:rPr>
              <a:t>Can you fill out the family tree below with the names of members of your family? </a:t>
            </a:r>
            <a:r>
              <a:rPr lang="en-GB" smtClean="0">
                <a:solidFill>
                  <a:schemeClr val="accent2">
                    <a:lumMod val="75000"/>
                  </a:schemeClr>
                </a:solidFill>
                <a:latin typeface="SassoonCRInfant" panose="02010503020300020003" pitchFamily="2" charset="0"/>
              </a:rPr>
              <a:t>Were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SassoonCRInfant" panose="02010503020300020003" pitchFamily="2" charset="0"/>
              </a:rPr>
              <a:t>any of your family alive during World War 2?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SassoonCRInfant" panose="02010503020300020003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024216" y="5305253"/>
            <a:ext cx="0" cy="15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48064" y="5301208"/>
            <a:ext cx="0" cy="15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5" idx="0"/>
          </p:cNvCxnSpPr>
          <p:nvPr/>
        </p:nvCxnSpPr>
        <p:spPr>
          <a:xfrm>
            <a:off x="3347864" y="3998849"/>
            <a:ext cx="138724" cy="292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88820" y="3998849"/>
            <a:ext cx="969676" cy="43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544108" y="3993734"/>
            <a:ext cx="144016" cy="294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560819" y="3993734"/>
            <a:ext cx="819494" cy="443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809" y="2996952"/>
            <a:ext cx="230160" cy="266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2"/>
          </p:cNvCxnSpPr>
          <p:nvPr/>
        </p:nvCxnSpPr>
        <p:spPr>
          <a:xfrm flipH="1">
            <a:off x="1508848" y="2996952"/>
            <a:ext cx="179972" cy="27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2"/>
          </p:cNvCxnSpPr>
          <p:nvPr/>
        </p:nvCxnSpPr>
        <p:spPr>
          <a:xfrm>
            <a:off x="2658496" y="2996952"/>
            <a:ext cx="84269" cy="276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0" idx="2"/>
          </p:cNvCxnSpPr>
          <p:nvPr/>
        </p:nvCxnSpPr>
        <p:spPr>
          <a:xfrm flipH="1">
            <a:off x="3347864" y="2958228"/>
            <a:ext cx="280308" cy="315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</p:cNvCxnSpPr>
          <p:nvPr/>
        </p:nvCxnSpPr>
        <p:spPr>
          <a:xfrm>
            <a:off x="5544108" y="2987468"/>
            <a:ext cx="307373" cy="293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2" idx="2"/>
          </p:cNvCxnSpPr>
          <p:nvPr/>
        </p:nvCxnSpPr>
        <p:spPr>
          <a:xfrm flipH="1">
            <a:off x="6346361" y="2987468"/>
            <a:ext cx="280363" cy="275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2"/>
          </p:cNvCxnSpPr>
          <p:nvPr/>
        </p:nvCxnSpPr>
        <p:spPr>
          <a:xfrm>
            <a:off x="7613245" y="3003151"/>
            <a:ext cx="114588" cy="287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4" idx="2"/>
          </p:cNvCxnSpPr>
          <p:nvPr/>
        </p:nvCxnSpPr>
        <p:spPr>
          <a:xfrm flipH="1">
            <a:off x="8119156" y="2987289"/>
            <a:ext cx="400765" cy="307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amily Tree Template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1" y="4736797"/>
            <a:ext cx="1454764" cy="172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680960" cy="7192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SassoonCRInfant" panose="02010503020300020003" pitchFamily="2" charset="0"/>
              </a:rPr>
              <a:t>Have a lovely weekend and we will be back with more activities and lessons on Monday.</a:t>
            </a:r>
          </a:p>
          <a:p>
            <a:pPr marL="0" indent="0" algn="ctr">
              <a:buNone/>
            </a:pPr>
            <a:endParaRPr lang="en-GB" sz="4400" dirty="0">
              <a:latin typeface="SassoonCRInfant" panose="02010503020300020003" pitchFamily="2" charset="0"/>
            </a:endParaRPr>
          </a:p>
        </p:txBody>
      </p:sp>
      <p:sp>
        <p:nvSpPr>
          <p:cNvPr id="4" name="AutoShape 2" descr="Lots to enjoy this Bank Holiday Weekend!... - Glenroyal Hote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Kids for a Quid - The Swindon And Cricklade Rail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9924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Literacy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19"/>
            <a:ext cx="6608398" cy="1296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SassoonCRInfant" panose="02010503020300020003" pitchFamily="2" charset="0"/>
              </a:rPr>
              <a:t>L.I – We are learning to use our knowledge of common words and phonemes to spell, write and read words. </a:t>
            </a: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5174" y="2204864"/>
            <a:ext cx="798328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Watch </a:t>
            </a:r>
            <a:r>
              <a:rPr lang="en-GB" sz="2400" dirty="0">
                <a:latin typeface="SassoonCRInfant" panose="02010503020300020003" pitchFamily="2" charset="0"/>
              </a:rPr>
              <a:t>-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www.youtube.com/watch?v=3gFsszNp5RM</a:t>
            </a:r>
            <a:endParaRPr lang="en-GB" sz="1600" dirty="0" smtClean="0"/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Activity  - Dictation</a:t>
            </a: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Choose a dictated sentence from list in the pack.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Read slowly to your child and encourage them to write it independently in their jotter.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Tip – Help them sound out the letters in each 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Remember core writing targets!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 smtClean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" y="312737"/>
            <a:ext cx="1462791" cy="1739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56" y="4653136"/>
            <a:ext cx="1124869" cy="17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332656"/>
            <a:ext cx="2328312" cy="5702384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>
                <a:latin typeface="SassoonCRInfant" panose="02010503020300020003" pitchFamily="2" charset="0"/>
              </a:rPr>
              <a:t>Reading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Read aloud with me! Click the speaker icon below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Silent &quot;e&quot; Worksh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57" y="317701"/>
            <a:ext cx="52565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gic 'e' wor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6076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Relax and sing along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4422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://www.youtube.com/watch?v=C6ljGXMMB-g&amp;list=RDC6ljGXMMB-g&amp;start_radio=1</a:t>
            </a:r>
            <a:endParaRPr lang="en-GB" dirty="0"/>
          </a:p>
        </p:txBody>
      </p:sp>
      <p:pic>
        <p:nvPicPr>
          <p:cNvPr id="1026" name="Picture 2" descr="Over in the Meadow by Barefoot Books, Jill McDonald (illustrat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n-GB" cap="none" dirty="0" smtClean="0">
                <a:latin typeface="SassoonCRInfant" panose="02010503020300020003" pitchFamily="2" charset="0"/>
              </a:rPr>
              <a:t>Mathematics   </a:t>
            </a:r>
            <a:br>
              <a:rPr lang="en-GB" cap="none" dirty="0" smtClean="0">
                <a:latin typeface="SassoonCRInfant" panose="02010503020300020003" pitchFamily="2" charset="0"/>
              </a:rPr>
            </a:br>
            <a:r>
              <a:rPr lang="en-GB" cap="none" dirty="0" smtClean="0">
                <a:latin typeface="SassoonCRInfant" panose="02010503020300020003" pitchFamily="2" charset="0"/>
              </a:rPr>
              <a:t>Number </a:t>
            </a:r>
            <a:r>
              <a:rPr lang="en-GB" cap="none" dirty="0">
                <a:latin typeface="SassoonCRInfant" panose="02010503020300020003" pitchFamily="2" charset="0"/>
              </a:rPr>
              <a:t>T</a:t>
            </a:r>
            <a:r>
              <a:rPr lang="en-GB" cap="none" dirty="0" smtClean="0">
                <a:latin typeface="SassoonCRInfant" panose="02010503020300020003" pitchFamily="2" charset="0"/>
              </a:rPr>
              <a:t>alk</a:t>
            </a: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endParaRPr lang="en-GB" sz="2000" dirty="0">
              <a:solidFill>
                <a:srgbClr val="002060"/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1556792"/>
            <a:ext cx="7680960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400" cap="none" dirty="0" smtClean="0">
                <a:latin typeface="SassoonCRInfant" panose="02010503020300020003" pitchFamily="2" charset="0"/>
              </a:rPr>
              <a:t>The following screens will take you through todays number talk which is </a:t>
            </a:r>
            <a:r>
              <a:rPr lang="en-GB" sz="2400" dirty="0" smtClean="0">
                <a:latin typeface="SassoonCRInfant" panose="02010503020300020003" pitchFamily="2" charset="0"/>
              </a:rPr>
              <a:t>called the: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FFFF00"/>
                </a:solidFill>
              </a:rPr>
              <a:t>“Apple Vase”</a:t>
            </a:r>
          </a:p>
          <a:p>
            <a:pPr marL="0" indent="0">
              <a:buNone/>
            </a:pPr>
            <a:endParaRPr lang="en-GB" sz="2400" cap="none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This is part of the </a:t>
            </a:r>
            <a:r>
              <a:rPr lang="en-US" b="1" dirty="0" err="1" smtClean="0">
                <a:solidFill>
                  <a:srgbClr val="FF0000"/>
                </a:solidFill>
              </a:rPr>
              <a:t>Esti</a:t>
            </a:r>
            <a:r>
              <a:rPr lang="en-US" b="1" dirty="0" smtClean="0">
                <a:solidFill>
                  <a:srgbClr val="FF0000"/>
                </a:solidFill>
              </a:rPr>
              <a:t>-Mysteries by Steve </a:t>
            </a:r>
            <a:r>
              <a:rPr lang="en-US" b="1" dirty="0" err="1" smtClean="0">
                <a:solidFill>
                  <a:srgbClr val="FF0000"/>
                </a:solidFill>
              </a:rPr>
              <a:t>Wyborney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1" y="84455"/>
            <a:ext cx="2025994" cy="136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7984" y="1540441"/>
            <a:ext cx="4563616" cy="2104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7984" y="404664"/>
            <a:ext cx="4575522" cy="970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How many apples are in the vase?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7984" y="3810000"/>
            <a:ext cx="4575522" cy="2499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pic>
        <p:nvPicPr>
          <p:cNvPr id="11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683568" y="551136"/>
            <a:ext cx="2880320" cy="517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709823" y="257515"/>
            <a:ext cx="2710049" cy="48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answer is less than 30.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Count by 2’s from 2 to 30.  The answer is one of those numbers.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Cross off all the numbers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with only 1 digit.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answer includes the digit 8.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There are now 2 numbers remaining.  Which one do you think is the answer?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2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9"/>
    </mc:Choice>
    <mc:Fallback xmlns="">
      <p:transition spd="slow" advTm="17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899592" y="257698"/>
            <a:ext cx="2809019" cy="4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"/>
    </mc:Choice>
    <mc:Fallback xmlns="">
      <p:transition spd="slow" advTm="2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28 apples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152401"/>
            <a:ext cx="4343400" cy="16204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827583" y="209050"/>
            <a:ext cx="3169059" cy="48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526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5"/>
    </mc:Choice>
    <mc:Fallback xmlns="">
      <p:transition spd="slow" advTm="4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|1.7|1.6|1.7|1.7|1.6|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731</TotalTime>
  <Words>751</Words>
  <Application>Microsoft Office PowerPoint</Application>
  <PresentationFormat>On-screen Show (4:3)</PresentationFormat>
  <Paragraphs>284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Garamond</vt:lpstr>
      <vt:lpstr>SassoonCRInfant</vt:lpstr>
      <vt:lpstr>Savon</vt:lpstr>
      <vt:lpstr>  Friday  8th of May</vt:lpstr>
      <vt:lpstr>Literacy</vt:lpstr>
      <vt:lpstr>PowerPoint Presentation</vt:lpstr>
      <vt:lpstr>Relax and sing along</vt:lpstr>
      <vt:lpstr>Mathematics    Number Talk  </vt:lpstr>
      <vt:lpstr>PowerPoint Presentation</vt:lpstr>
      <vt:lpstr>PowerPoint Presentation</vt:lpstr>
      <vt:lpstr>PowerPoint Presentation</vt:lpstr>
      <vt:lpstr>PowerPoint Presentation</vt:lpstr>
      <vt:lpstr>Can you complete these number questions in you jotter?  *I have also provided this as a file if you wish to print it off</vt:lpstr>
      <vt:lpstr>Today is VE  Day – ‘Victory in Europe’</vt:lpstr>
      <vt:lpstr>My Family Tree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Lynne Mcgill</cp:lastModifiedBy>
  <cp:revision>103</cp:revision>
  <dcterms:created xsi:type="dcterms:W3CDTF">2020-03-21T18:06:53Z</dcterms:created>
  <dcterms:modified xsi:type="dcterms:W3CDTF">2020-05-07T17:03:11Z</dcterms:modified>
</cp:coreProperties>
</file>