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56" r:id="rId2"/>
    <p:sldId id="257" r:id="rId3"/>
    <p:sldId id="277" r:id="rId4"/>
    <p:sldId id="269" r:id="rId5"/>
    <p:sldId id="26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7B2D-B03B-4F5B-80D7-699B91F43A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3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bChrAwLzoSo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4tYAK-Psq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gFsszNp5RM" TargetMode="Externa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jpe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http://www.stevewyborney.com/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4"/>
            <a:ext cx="8144073" cy="41764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20" y="132097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Friday 8</a:t>
            </a:r>
            <a:r>
              <a:rPr lang="en-GB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May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836712"/>
            <a:ext cx="8144071" cy="494196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Good Morning Primary 2/3!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  <a:p>
            <a:pPr algn="ctr"/>
            <a:r>
              <a:rPr lang="en-GB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V______ 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r>
              <a:rPr lang="en-GB" sz="2400" b="1" i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Mai 2020</a:t>
            </a:r>
          </a:p>
          <a:p>
            <a:pPr algn="ctr"/>
            <a:endParaRPr lang="en-GB" sz="11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Listen to this French body parts song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  <a:hlinkClick r:id="rId2"/>
              </a:rPr>
              <a:t>https://www.youtube.com/watch?v=bChrAwLzoSo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55" y="5074714"/>
            <a:ext cx="1821109" cy="17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28 apples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152401"/>
            <a:ext cx="4343400" cy="16204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827583" y="209050"/>
            <a:ext cx="3169059" cy="48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37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5"/>
    </mc:Choice>
    <mc:Fallback xmlns="">
      <p:transition spd="slow" advTm="4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15526"/>
            <a:ext cx="7680960" cy="1196958"/>
          </a:xfrm>
        </p:spPr>
        <p:txBody>
          <a:bodyPr>
            <a:normAutofit/>
          </a:bodyPr>
          <a:lstStyle/>
          <a:p>
            <a:pPr algn="r"/>
            <a:r>
              <a:rPr lang="en-GB" sz="2000" dirty="0" smtClean="0">
                <a:latin typeface="Comic Sans MS" panose="030F0702030302020204" pitchFamily="66" charset="0"/>
              </a:rPr>
              <a:t>Today is VE  Day – ‘Victory in Europe</a:t>
            </a:r>
            <a:r>
              <a:rPr lang="en-GB" sz="2400" dirty="0" smtClean="0">
                <a:latin typeface="SassoonCRInfant" panose="02010503020300020003" pitchFamily="2" charset="0"/>
              </a:rPr>
              <a:t>’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28507"/>
            <a:ext cx="4776584" cy="4680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VE day stands for victory in Europe </a:t>
            </a:r>
            <a:r>
              <a:rPr lang="en-GB" dirty="0">
                <a:latin typeface="Comic Sans MS" panose="030F0702030302020204" pitchFamily="66" charset="0"/>
              </a:rPr>
              <a:t>and marks the end of the Second World War in Europe on the 8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May 1945.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oday marks the </a:t>
            </a:r>
            <a:r>
              <a:rPr lang="en-GB" b="1" dirty="0" smtClean="0">
                <a:latin typeface="Comic Sans MS" panose="030F0702030302020204" pitchFamily="66" charset="0"/>
              </a:rPr>
              <a:t>75</a:t>
            </a:r>
            <a:r>
              <a:rPr lang="en-GB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anniversary and we remember all those people who lost their lives during this time.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Watch: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www.youtube.com/watch?v=4tYAK-PsqDk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Due to the coronavirus, celebrations will be different this year. We can to mark this special anniversary by doing something in our own homes. 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4" name="Picture 6" descr="Make your own bunting for VE 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93153"/>
            <a:ext cx="2574406" cy="11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99426" y="7275239"/>
            <a:ext cx="374987" cy="150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6" name="Picture 8" descr="Soldier Craft | Veterans day activities, Daycare crafts, Preschoo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745855" cy="32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484784"/>
            <a:ext cx="2690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Task - Can you make a soldier to display in your window?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584896" cy="48215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My Family Tree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08491" y="5456583"/>
            <a:ext cx="1800200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Your name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58496" y="4290926"/>
            <a:ext cx="1656184" cy="10143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Mums Name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2292" y="3273654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8709" y="3278769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grandad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60032" y="4290926"/>
            <a:ext cx="1656184" cy="10143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Dads name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8691" y="3278769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67028" y="3278769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grandad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3528" y="2348880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1292776" y="2348880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2262452" y="2348880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3232128" y="2310156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5148064" y="2339396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6230680" y="2339396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7217201" y="2355079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8123877" y="2339217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19572" y="1340768"/>
            <a:ext cx="780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fill out the family tree below with the names of members of your family? Were any of your family alive during World War 2?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024216" y="5305253"/>
            <a:ext cx="0" cy="15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48064" y="5301208"/>
            <a:ext cx="0" cy="15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5" idx="0"/>
          </p:cNvCxnSpPr>
          <p:nvPr/>
        </p:nvCxnSpPr>
        <p:spPr>
          <a:xfrm>
            <a:off x="3347864" y="3998849"/>
            <a:ext cx="138724" cy="292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88820" y="3998849"/>
            <a:ext cx="969676" cy="43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544108" y="3993734"/>
            <a:ext cx="144016" cy="294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560819" y="3993734"/>
            <a:ext cx="819494" cy="443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809" y="2996952"/>
            <a:ext cx="230160" cy="266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2"/>
          </p:cNvCxnSpPr>
          <p:nvPr/>
        </p:nvCxnSpPr>
        <p:spPr>
          <a:xfrm flipH="1">
            <a:off x="1508848" y="2996952"/>
            <a:ext cx="179972" cy="27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2"/>
          </p:cNvCxnSpPr>
          <p:nvPr/>
        </p:nvCxnSpPr>
        <p:spPr>
          <a:xfrm>
            <a:off x="2658496" y="2996952"/>
            <a:ext cx="84269" cy="276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0" idx="2"/>
          </p:cNvCxnSpPr>
          <p:nvPr/>
        </p:nvCxnSpPr>
        <p:spPr>
          <a:xfrm flipH="1">
            <a:off x="3347864" y="2958228"/>
            <a:ext cx="280308" cy="315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</p:cNvCxnSpPr>
          <p:nvPr/>
        </p:nvCxnSpPr>
        <p:spPr>
          <a:xfrm>
            <a:off x="5544108" y="2987468"/>
            <a:ext cx="307373" cy="293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2" idx="2"/>
          </p:cNvCxnSpPr>
          <p:nvPr/>
        </p:nvCxnSpPr>
        <p:spPr>
          <a:xfrm flipH="1">
            <a:off x="6346361" y="2987468"/>
            <a:ext cx="280363" cy="275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2"/>
          </p:cNvCxnSpPr>
          <p:nvPr/>
        </p:nvCxnSpPr>
        <p:spPr>
          <a:xfrm>
            <a:off x="7613245" y="3003151"/>
            <a:ext cx="114588" cy="287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4" idx="2"/>
          </p:cNvCxnSpPr>
          <p:nvPr/>
        </p:nvCxnSpPr>
        <p:spPr>
          <a:xfrm flipH="1">
            <a:off x="8119156" y="2987289"/>
            <a:ext cx="400765" cy="307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amily Tree Template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1" y="4736797"/>
            <a:ext cx="1454764" cy="172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5040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45" y="1844824"/>
            <a:ext cx="8064896" cy="46805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Well Done Primary 2/3 families!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have completed another week of online learning!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weekend everyone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will be ready to welcome you back on </a:t>
            </a:r>
            <a:r>
              <a:rPr lang="en-GB" sz="2800" b="1" smtClean="0">
                <a:solidFill>
                  <a:schemeClr val="tx1"/>
                </a:solidFill>
                <a:latin typeface="Comic Sans MS" panose="030F0702030302020204" pitchFamily="66" charset="0"/>
              </a:rPr>
              <a:t>Monday morning.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Mrs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Doghudje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11" y="-29098"/>
            <a:ext cx="4417564" cy="16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846" y="995400"/>
            <a:ext cx="6846594" cy="734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LI: To use my phoneme and common word knowledge to spell accurately. 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6" y="83671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844824"/>
            <a:ext cx="8562282" cy="4896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98488" y="1930733"/>
            <a:ext cx="859688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Watch: Magic e rap </a:t>
            </a:r>
            <a:r>
              <a:rPr lang="en-GB" sz="2400" dirty="0">
                <a:hlinkClick r:id="rId6"/>
              </a:rPr>
              <a:t>https://www.youtube.com/watch?v=3gFsszNp5RM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Day </a:t>
            </a:r>
            <a:r>
              <a:rPr lang="en-GB" sz="2400" b="1" dirty="0">
                <a:latin typeface="Comic Sans MS" panose="030F0702030302020204" pitchFamily="66" charset="0"/>
              </a:rPr>
              <a:t>5</a:t>
            </a:r>
            <a:r>
              <a:rPr lang="en-GB" sz="2400" b="1" dirty="0" smtClean="0">
                <a:latin typeface="Comic Sans MS" panose="030F0702030302020204" pitchFamily="66" charset="0"/>
              </a:rPr>
              <a:t> activity: Sentence </a:t>
            </a:r>
            <a:r>
              <a:rPr lang="en-GB" sz="2400" b="1" dirty="0" smtClean="0">
                <a:latin typeface="Comic Sans MS" panose="030F0702030302020204" pitchFamily="66" charset="0"/>
              </a:rPr>
              <a:t>Dictation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Choose a dictation sentence from the list in the pack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Read aloud the sentence to your child first, for them to listen to it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in full.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latin typeface="Comic Sans MS" panose="030F0702030302020204" pitchFamily="66" charset="0"/>
              </a:rPr>
              <a:t>hen re-read sentence again slowly, word by word</a:t>
            </a:r>
            <a:r>
              <a:rPr lang="en-GB" dirty="0" smtClean="0">
                <a:latin typeface="Comic Sans MS" panose="030F0702030302020204" pitchFamily="66" charset="0"/>
              </a:rPr>
              <a:t>(sounding out where necessary)</a:t>
            </a:r>
            <a:r>
              <a:rPr lang="en-GB" sz="2000" dirty="0" smtClean="0">
                <a:latin typeface="Comic Sans MS" panose="030F0702030302020204" pitchFamily="66" charset="0"/>
              </a:rPr>
              <a:t>, allowing the child to write down each word independently.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lvl="0"/>
            <a:r>
              <a:rPr lang="en-GB" sz="1600" b="1" dirty="0" smtClean="0">
                <a:latin typeface="Comic Sans MS" panose="030F0702030302020204" pitchFamily="66" charset="0"/>
              </a:rPr>
              <a:t>Please encourage your child to:</a:t>
            </a:r>
          </a:p>
          <a:p>
            <a:pPr lvl="0"/>
            <a:r>
              <a:rPr lang="en-GB" sz="1600" dirty="0" smtClean="0">
                <a:latin typeface="Comic Sans MS" panose="030F0702030302020204" pitchFamily="66" charset="0"/>
              </a:rPr>
              <a:t>-    Have a go.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Think about what sounds can they hear in the word and chunk it into sounds they know.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 Remember their core writing targets- full stops, capital letters, finger spaces. </a:t>
            </a:r>
            <a:endParaRPr lang="en-GB" sz="16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332656"/>
            <a:ext cx="2328312" cy="57023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000" b="1" u="sng" dirty="0" smtClean="0">
                <a:latin typeface="Comic Sans MS" panose="030F0702030302020204" pitchFamily="66" charset="0"/>
              </a:rPr>
              <a:t>Reading</a:t>
            </a:r>
          </a:p>
          <a:p>
            <a:pPr marL="0" indent="0">
              <a:buNone/>
            </a:pPr>
            <a:endParaRPr lang="en-GB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Read aloud with me! Click the speaker icon below</a:t>
            </a:r>
          </a:p>
          <a:p>
            <a:pPr marL="0" indent="0">
              <a:buNone/>
            </a:pP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ilent &quot;e&quot; Worksh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7701"/>
            <a:ext cx="525658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3181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9505"/>
            <a:ext cx="7680960" cy="1371600"/>
          </a:xfrm>
        </p:spPr>
        <p:txBody>
          <a:bodyPr/>
          <a:lstStyle/>
          <a:p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979" y="1886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Stage </a:t>
            </a:r>
            <a:r>
              <a:rPr lang="en-GB" sz="3600" b="1" dirty="0" smtClean="0">
                <a:latin typeface="Comic Sans MS" panose="030F0702030302020204" pitchFamily="66" charset="0"/>
              </a:rPr>
              <a:t>3: Reading</a:t>
            </a:r>
            <a:endParaRPr lang="en-GB" sz="3600" b="1" dirty="0">
              <a:latin typeface="Comic Sans MS" panose="030F0702030302020204" pitchFamily="66" charset="0"/>
            </a:endParaRPr>
          </a:p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Your common words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37" y="1460031"/>
            <a:ext cx="6408712" cy="524522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769" y="3284984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979" y="1515118"/>
            <a:ext cx="21827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Read aloud with me!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Click on the speaker icon below….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0" y="319547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Literacy-Free Writing Friday 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166" y="1217978"/>
            <a:ext cx="6846594" cy="734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LI: To create a text of my choice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063635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975837"/>
            <a:ext cx="8562282" cy="4640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0375" y="2018979"/>
            <a:ext cx="8288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Set 15 minutes on a timer. Maybe your adult could do free writing at the same time as you?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Decide what type of writing you would like to 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Collect all the writing tools you need to complete the task in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When the timer is up, share what you have done with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Don’t forget you can send a picture of your work to our twitter! I would love you to share what you have written with me on our school twitter page! </a:t>
            </a:r>
          </a:p>
        </p:txBody>
      </p:sp>
      <p:pic>
        <p:nvPicPr>
          <p:cNvPr id="4" name="Picture 2" descr="C:\Users\lara.cunningham\AppData\Local\Microsoft\Windows\INetCache\IE\3EBKTLPU\ga870621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762"/>
            <a:ext cx="1904453" cy="12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1" y="4954015"/>
            <a:ext cx="1150879" cy="1594873"/>
          </a:xfrm>
          <a:prstGeom prst="rect">
            <a:avLst/>
          </a:prstGeom>
        </p:spPr>
      </p:pic>
      <p:pic>
        <p:nvPicPr>
          <p:cNvPr id="1028" name="Picture 4" descr="C:\Users\lara.cunningham\AppData\Local\Microsoft\Windows\INetCache\IE\B0OBUFDM\reading-with-kids-girl-writes-learn-to-read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00" y="182969"/>
            <a:ext cx="1534743" cy="16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ra.cunningham\AppData\Local\Microsoft\Windows\INetCache\IE\ZG6FEX7V\wineandpoetry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3" y="5177161"/>
            <a:ext cx="1566533" cy="123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ra.cunningham\AppData\Local\Microsoft\Windows\INetCache\IE\X23PAOZC\creative_writing1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50055"/>
            <a:ext cx="1480273" cy="14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ra.cunningham\AppData\Local\Microsoft\Windows\INetCache\IE\L3GAG79P\story-writing-featured-image-icon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2" y="5589013"/>
            <a:ext cx="1139906" cy="8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3520" y="260648"/>
            <a:ext cx="555076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cap="none" dirty="0" smtClean="0">
                <a:latin typeface="Comic Sans MS" panose="030F0702030302020204" pitchFamily="66" charset="0"/>
              </a:rPr>
              <a:t>Mathematics   </a:t>
            </a:r>
            <a:br>
              <a:rPr lang="en-GB" sz="4900" cap="none" dirty="0" smtClean="0">
                <a:latin typeface="Comic Sans MS" panose="030F0702030302020204" pitchFamily="66" charset="0"/>
              </a:rPr>
            </a:br>
            <a:r>
              <a:rPr lang="en-GB" sz="4900" cap="none" dirty="0" smtClean="0">
                <a:latin typeface="Comic Sans MS" panose="030F0702030302020204" pitchFamily="66" charset="0"/>
              </a:rPr>
              <a:t>Number </a:t>
            </a:r>
            <a:r>
              <a:rPr lang="en-GB" sz="4900" cap="none" dirty="0">
                <a:latin typeface="Comic Sans MS" panose="030F0702030302020204" pitchFamily="66" charset="0"/>
              </a:rPr>
              <a:t>T</a:t>
            </a:r>
            <a:r>
              <a:rPr lang="en-GB" sz="4900" cap="none" dirty="0" smtClean="0">
                <a:latin typeface="Comic Sans MS" panose="030F0702030302020204" pitchFamily="66" charset="0"/>
              </a:rPr>
              <a:t>alk</a:t>
            </a:r>
            <a:r>
              <a:rPr lang="en-GB" sz="4900" dirty="0" smtClean="0">
                <a:latin typeface="Comic Sans MS" panose="030F0702030302020204" pitchFamily="66" charset="0"/>
              </a:rPr>
              <a:t/>
            </a:r>
            <a:br>
              <a:rPr lang="en-GB" sz="4900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endParaRPr lang="en-GB" sz="2000" dirty="0">
              <a:solidFill>
                <a:srgbClr val="002060"/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520" y="1556792"/>
            <a:ext cx="7680960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</a:rPr>
              <a:t>The following screens will take you through todays number talk which is </a:t>
            </a:r>
            <a:r>
              <a:rPr lang="en-GB" sz="2400" dirty="0" smtClean="0">
                <a:latin typeface="Comic Sans MS" panose="030F0702030302020204" pitchFamily="66" charset="0"/>
              </a:rPr>
              <a:t>called the: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“Apple Vase”</a:t>
            </a:r>
          </a:p>
          <a:p>
            <a:pPr marL="0" indent="0">
              <a:buNone/>
            </a:pPr>
            <a:endParaRPr lang="en-GB" sz="2400" cap="none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is part of the </a:t>
            </a:r>
            <a:r>
              <a:rPr lang="en-US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Esti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-Mysteries by Steve </a:t>
            </a:r>
            <a:r>
              <a:rPr lang="en-US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Wyborney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1" y="84455"/>
            <a:ext cx="2025994" cy="136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284"/>
            <a:ext cx="1752248" cy="11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7984" y="1540441"/>
            <a:ext cx="4563616" cy="2104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7984" y="404664"/>
            <a:ext cx="4575522" cy="970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How many apples are in the vase?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7984" y="3810000"/>
            <a:ext cx="4575522" cy="2499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pic>
        <p:nvPicPr>
          <p:cNvPr id="11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683568" y="551136"/>
            <a:ext cx="2880320" cy="517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709823" y="257515"/>
            <a:ext cx="2710049" cy="48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6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7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answer is less than 30.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Count by 2’s from 2 to 30.  The answer is one of those numbers.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Cross off all the numbers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with only 1 digit.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answer includes the digit 8.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There are now 2 numbers remaining.  Which one do you think is the answer?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6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9"/>
    </mc:Choice>
    <mc:Fallback xmlns="">
      <p:transition spd="slow" advTm="17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899592" y="257698"/>
            <a:ext cx="2809019" cy="4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"/>
    </mc:Choice>
    <mc:Fallback xmlns="">
      <p:transition spd="slow" advTm="2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|1.7|1.6|1.7|1.7|1.6|2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pring">
  <a:themeElements>
    <a:clrScheme name="Custom 9">
      <a:dk1>
        <a:sysClr val="windowText" lastClr="000000"/>
      </a:dk1>
      <a:lt1>
        <a:srgbClr val="EBC4DA"/>
      </a:lt1>
      <a:dk2>
        <a:srgbClr val="000000"/>
      </a:dk2>
      <a:lt2>
        <a:srgbClr val="EBC4DA"/>
      </a:lt2>
      <a:accent1>
        <a:srgbClr val="B83D68"/>
      </a:accent1>
      <a:accent2>
        <a:srgbClr val="AC66BB"/>
      </a:accent2>
      <a:accent3>
        <a:srgbClr val="842F73"/>
      </a:accent3>
      <a:accent4>
        <a:srgbClr val="842F73"/>
      </a:accent4>
      <a:accent5>
        <a:srgbClr val="874296"/>
      </a:accent5>
      <a:accent6>
        <a:srgbClr val="D487C4"/>
      </a:accent6>
      <a:hlink>
        <a:srgbClr val="000000"/>
      </a:hlink>
      <a:folHlink>
        <a:srgbClr val="00000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769</TotalTime>
  <Words>889</Words>
  <Application>Microsoft Office PowerPoint</Application>
  <PresentationFormat>On-screen Show (4:3)</PresentationFormat>
  <Paragraphs>283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Spring</vt:lpstr>
      <vt:lpstr>  Friday 8th of May </vt:lpstr>
      <vt:lpstr>Literacy </vt:lpstr>
      <vt:lpstr>PowerPoint Presentation</vt:lpstr>
      <vt:lpstr>    </vt:lpstr>
      <vt:lpstr>Literacy-Free Writing Friday </vt:lpstr>
      <vt:lpstr>Mathematics    Number Talk  </vt:lpstr>
      <vt:lpstr>PowerPoint Presentation</vt:lpstr>
      <vt:lpstr>PowerPoint Presentation</vt:lpstr>
      <vt:lpstr>PowerPoint Presentation</vt:lpstr>
      <vt:lpstr>PowerPoint Presentation</vt:lpstr>
      <vt:lpstr>Today is VE  Day – ‘Victory in Europe’</vt:lpstr>
      <vt:lpstr>My Family Tree</vt:lpstr>
      <vt:lpstr> Well Done Primary 2/3 families!   You have completed another week of online learning!   Enjoy your weekend everyone. I will be ready to welcome you back on Monday morning.  Mrs Doghudje 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Lara Cunningham</cp:lastModifiedBy>
  <cp:revision>94</cp:revision>
  <dcterms:created xsi:type="dcterms:W3CDTF">2020-03-21T18:06:53Z</dcterms:created>
  <dcterms:modified xsi:type="dcterms:W3CDTF">2020-05-07T10:28:50Z</dcterms:modified>
</cp:coreProperties>
</file>