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75" r:id="rId2"/>
    <p:sldId id="283" r:id="rId3"/>
    <p:sldId id="284" r:id="rId4"/>
    <p:sldId id="285" r:id="rId5"/>
    <p:sldId id="278" r:id="rId6"/>
    <p:sldId id="279" r:id="rId7"/>
    <p:sldId id="280" r:id="rId8"/>
    <p:sldId id="274" r:id="rId9"/>
    <p:sldId id="272" r:id="rId10"/>
    <p:sldId id="273" r:id="rId11"/>
    <p:sldId id="281" r:id="rId12"/>
    <p:sldId id="28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6888C-94B0-466F-98E3-0497753609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Lpwf5N0rfVE" TargetMode="External"/><Relationship Id="rId4" Type="http://schemas.openxmlformats.org/officeDocument/2006/relationships/hyperlink" Target="https://www.youtube.com/watch?v=VD6SCq-Olh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www.stevewyborne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rosary.org/?page_id=2049&amp;lang=e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aDeqSotwoc" TargetMode="External"/><Relationship Id="rId4" Type="http://schemas.openxmlformats.org/officeDocument/2006/relationships/hyperlink" Target="https://www.youtube.com/watch?v=KLpIexoF-1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Ez58BblMY" TargetMode="External"/><Relationship Id="rId2" Type="http://schemas.openxmlformats.org/officeDocument/2006/relationships/hyperlink" Target="https://www.youtube.com/watch?v=4WksvcV6vU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.uk/url?sa=i&amp;url=https://www.shutterstock.com/search/smiley%2Bface&amp;psig=AOvVaw2wja_KxU_qRmhjQewfqYQu&amp;ust=1585056283153000&amp;source=images&amp;cd=vfe&amp;ved=0CAIQjRxqFwoTCMDp2ffYsOgCFQAAAAAdAAAAABA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GxHwWqcoom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O4la2Ljug?start=1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ygO4la2Lju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mtClean="0">
                <a:latin typeface="Comic Sans MS" panose="030F0702030302020204" pitchFamily="66" charset="0"/>
              </a:rPr>
              <a:t>Thursday </a:t>
            </a:r>
            <a:r>
              <a:rPr lang="en-GB">
                <a:latin typeface="Comic Sans MS" panose="030F0702030302020204" pitchFamily="66" charset="0"/>
              </a:rPr>
              <a:t>7</a:t>
            </a:r>
            <a:r>
              <a:rPr lang="en-GB" baseline="30000" smtClean="0">
                <a:latin typeface="Comic Sans MS" panose="030F0702030302020204" pitchFamily="66" charset="0"/>
              </a:rPr>
              <a:t>th</a:t>
            </a:r>
            <a:r>
              <a:rPr lang="en-GB" smtClean="0">
                <a:latin typeface="Comic Sans MS" panose="030F0702030302020204" pitchFamily="66" charset="0"/>
              </a:rPr>
              <a:t> </a:t>
            </a:r>
            <a:r>
              <a:rPr lang="en-GB" smtClean="0">
                <a:latin typeface="Comic Sans MS" panose="030F0702030302020204" pitchFamily="66" charset="0"/>
              </a:rPr>
              <a:t>of </a:t>
            </a:r>
            <a:r>
              <a:rPr lang="en-GB" smtClean="0">
                <a:latin typeface="Comic Sans MS" panose="030F0702030302020204" pitchFamily="66" charset="0"/>
              </a:rPr>
              <a:t>May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443054" cy="4442048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Good Morning Primary 1!</a:t>
            </a:r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Sing the days of the week and have a little dance</a:t>
            </a:r>
          </a:p>
          <a:p>
            <a:pPr algn="l"/>
            <a:r>
              <a:rPr lang="en-GB" b="1" dirty="0">
                <a:solidFill>
                  <a:srgbClr val="0070C0"/>
                </a:solidFill>
                <a:hlinkClick r:id="rId4"/>
              </a:rPr>
              <a:t>https://</a:t>
            </a:r>
            <a:r>
              <a:rPr lang="en-GB" b="1" dirty="0" smtClean="0">
                <a:solidFill>
                  <a:srgbClr val="0070C0"/>
                </a:solidFill>
                <a:hlinkClick r:id="rId4"/>
              </a:rPr>
              <a:t>www.youtube.com/watch?v=VD6SCq-OlhI</a:t>
            </a:r>
            <a:endParaRPr lang="en-GB" b="1" dirty="0" smtClean="0">
              <a:solidFill>
                <a:srgbClr val="0070C0"/>
              </a:solidFill>
            </a:endParaRPr>
          </a:p>
          <a:p>
            <a:pPr algn="l"/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Sing days of the week in French</a:t>
            </a:r>
          </a:p>
          <a:p>
            <a:pPr algn="l"/>
            <a:endParaRPr lang="en-GB" dirty="0">
              <a:latin typeface="Comic Sans MS" panose="030F0702030302020204" pitchFamily="66" charset="0"/>
            </a:endParaRPr>
          </a:p>
          <a:p>
            <a:pPr algn="l"/>
            <a:r>
              <a:rPr lang="en-GB" dirty="0">
                <a:hlinkClick r:id="rId5"/>
              </a:rPr>
              <a:t>https://www.youtube.com/watch?v=Lpwf5N0rfVE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74" y="4581128"/>
            <a:ext cx="2148878" cy="210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08104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eve Wyborney\Desktop\LOW RESOLUTION Estimation Clipboard Pics for 20 Days\Slide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200" y="2971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 objects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2" name="Picture 4" descr="C:\Users\Steve Wyborney\Desktop\LOW RESOLUTION Estimation Clipboard Pics for 20 Days\Slide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648200" y="2971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11 </a:t>
            </a:r>
            <a:r>
              <a:rPr lang="en-US" b="1" dirty="0">
                <a:solidFill>
                  <a:schemeClr val="bg1"/>
                </a:solidFill>
              </a:rPr>
              <a:t>objects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48200" y="2971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Reveal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Picture 5" descr="C:\Users\Steve Wyborney\Desktop\LOW RESOLUTION Estimation Clipboard Pics for 20 Days\Slide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6200" y="6400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29 objects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" y="6400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Reveal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4" name="Picture 3" descr="C:\Users\Steve Wyborney\Desktop\LOW RESOLUTION Estimation Clipboard Pics for 20 Days\Slide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648200" y="6400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17 </a:t>
            </a:r>
            <a:r>
              <a:rPr lang="en-US" b="1" dirty="0">
                <a:solidFill>
                  <a:schemeClr val="bg1"/>
                </a:solidFill>
              </a:rPr>
              <a:t>objects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8200" y="6400800"/>
            <a:ext cx="1600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Reveal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6" grpId="1" animBg="1"/>
      <p:bldP spid="32" grpId="0" animBg="1"/>
      <p:bldP spid="33" grpId="0" animBg="1"/>
      <p:bldP spid="33" grpId="1" animBg="1"/>
      <p:bldP spid="35" grpId="0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341" y="260648"/>
            <a:ext cx="91300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May is the month of Mary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44824"/>
            <a:ext cx="318944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39952" y="13166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Why is Our Lady so important? </a:t>
            </a:r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://www.youtube.com/watch?v=wyHesSI-J0o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2852937"/>
            <a:ext cx="4499992" cy="4005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Mary </a:t>
            </a:r>
            <a:r>
              <a:rPr lang="en-GB" dirty="0"/>
              <a:t>was the mother of </a:t>
            </a:r>
            <a:r>
              <a:rPr lang="en-GB" dirty="0" smtClean="0"/>
              <a:t>Jesus.</a:t>
            </a:r>
            <a:r>
              <a:rPr lang="en-GB" dirty="0"/>
              <a:t> </a:t>
            </a:r>
            <a:r>
              <a:rPr lang="en-GB" dirty="0" smtClean="0"/>
              <a:t>When Jesus died Mary helped and looked after </a:t>
            </a:r>
            <a:r>
              <a:rPr lang="en-GB" dirty="0"/>
              <a:t>the other disciples the way our mothers look after us.  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Mary </a:t>
            </a:r>
            <a:r>
              <a:rPr lang="en-GB" dirty="0"/>
              <a:t>wants to be our mother too and we can ask for her help, just as we would ask our own mother’s for help</a:t>
            </a:r>
            <a:r>
              <a:rPr lang="en-GB" dirty="0" smtClean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can pray to Our Lady by saying The Rosary. We began to do this together in school last term.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1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51920" y="1761456"/>
            <a:ext cx="4968552" cy="51125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4" y="1579854"/>
            <a:ext cx="2460391" cy="361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98884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find a guide to the rosary here: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https://childrensrosary.org/?page_id=2049&amp;lang=en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75956" y="378904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find hymns to Mary here: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www.youtube.com/watch?v=KLpIexoF-1A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5"/>
              </a:rPr>
              <a:t>https://www.youtube.com/watch?v=GaDeqSotwoc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may want to listen to these after you pray the rosary.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05196" y="620688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Rosary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5301208"/>
            <a:ext cx="3384376" cy="1556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raying brings us all together. </a:t>
            </a:r>
          </a:p>
          <a:p>
            <a:pPr algn="ctr"/>
            <a:r>
              <a:rPr lang="en-GB" dirty="0" smtClean="0"/>
              <a:t>You could try saying a decade a day throughout May, with your family.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392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28656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Leave a comment on the blog about what you learned today.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the rest of your day Primary </a:t>
            </a: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328" y="465137"/>
            <a:ext cx="7117180" cy="947639"/>
          </a:xfrm>
        </p:spPr>
        <p:txBody>
          <a:bodyPr>
            <a:normAutofit/>
          </a:bodyPr>
          <a:lstStyle/>
          <a:p>
            <a:pPr algn="ctr"/>
            <a:r>
              <a:rPr lang="en-GB" cap="none" dirty="0" smtClean="0">
                <a:latin typeface="SassoonCRInfant" panose="02010503020300020003" pitchFamily="2" charset="0"/>
              </a:rPr>
              <a:t>  French</a:t>
            </a:r>
            <a:endParaRPr lang="en-GB" cap="none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1484784"/>
            <a:ext cx="8368480" cy="5184576"/>
          </a:xfrm>
        </p:spPr>
        <p:txBody>
          <a:bodyPr>
            <a:normAutofit fontScale="77500" lnSpcReduction="20000"/>
          </a:bodyPr>
          <a:lstStyle/>
          <a:p>
            <a:r>
              <a:rPr lang="en-GB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L.I - </a:t>
            </a:r>
            <a:r>
              <a:rPr lang="en-GB" sz="2600" dirty="0">
                <a:solidFill>
                  <a:schemeClr val="tx1"/>
                </a:solidFill>
                <a:latin typeface="SassoonCRInfant" panose="02010503020300020003" pitchFamily="2" charset="0"/>
              </a:rPr>
              <a:t>We are learning to say our age in </a:t>
            </a:r>
            <a:r>
              <a:rPr lang="en-GB" sz="2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French</a:t>
            </a:r>
          </a:p>
          <a:p>
            <a:r>
              <a:rPr lang="en-GB" sz="2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warm up – say numbers to 10 in </a:t>
            </a:r>
            <a:r>
              <a:rPr lang="en-GB" sz="2600" dirty="0">
                <a:solidFill>
                  <a:schemeClr val="tx1"/>
                </a:solidFill>
                <a:latin typeface="SassoonCRInfant" panose="02010503020300020003" pitchFamily="2" charset="0"/>
              </a:rPr>
              <a:t>F</a:t>
            </a:r>
            <a:r>
              <a:rPr lang="en-GB" sz="2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rench </a:t>
            </a:r>
            <a:endParaRPr lang="en-GB" sz="2600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endParaRPr lang="en-GB" sz="36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Can you work out the ages of the children in the video? </a:t>
            </a:r>
          </a:p>
          <a:p>
            <a:endParaRPr lang="en-GB" sz="3600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r>
              <a:rPr lang="en-GB" sz="3600" u="sng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Watch</a:t>
            </a:r>
            <a:endParaRPr lang="en-GB" sz="3600" u="sng" dirty="0" smtClean="0"/>
          </a:p>
          <a:p>
            <a:r>
              <a:rPr lang="en-GB" sz="3600" dirty="0" smtClean="0">
                <a:hlinkClick r:id="rId2"/>
              </a:rPr>
              <a:t>https</a:t>
            </a:r>
            <a:r>
              <a:rPr lang="en-GB" sz="3600" dirty="0">
                <a:hlinkClick r:id="rId2"/>
              </a:rPr>
              <a:t>://www.youtube.com/watch?v=4WksvcV6vU0</a:t>
            </a:r>
            <a:endParaRPr lang="en-GB" sz="3600" dirty="0"/>
          </a:p>
          <a:p>
            <a:endParaRPr lang="en-GB" sz="36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r>
              <a:rPr lang="en-GB" sz="3600" dirty="0" err="1" smtClean="0">
                <a:solidFill>
                  <a:schemeClr val="tx1"/>
                </a:solidFill>
                <a:latin typeface="SassoonCRInfant" panose="02010503020300020003" pitchFamily="2" charset="0"/>
              </a:rPr>
              <a:t>Quel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age a </a:t>
            </a:r>
            <a:r>
              <a:rPr lang="en-GB" sz="3600" dirty="0" err="1" smtClean="0">
                <a:solidFill>
                  <a:schemeClr val="tx1"/>
                </a:solidFill>
                <a:latin typeface="SassoonCRInfant" panose="02010503020300020003" pitchFamily="2" charset="0"/>
              </a:rPr>
              <a:t>tu</a:t>
            </a: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?</a:t>
            </a:r>
          </a:p>
          <a:p>
            <a:r>
              <a:rPr lang="en-GB" sz="3600" cap="none" dirty="0" err="1" smtClean="0">
                <a:solidFill>
                  <a:schemeClr val="tx1"/>
                </a:solidFill>
                <a:latin typeface="SassoonCRInfant" panose="02010503020300020003" pitchFamily="2" charset="0"/>
              </a:rPr>
              <a:t>J’ai</a:t>
            </a:r>
            <a:r>
              <a:rPr lang="en-GB" sz="3600" cap="none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______ans.</a:t>
            </a:r>
          </a:p>
          <a:p>
            <a:endParaRPr lang="en-GB" sz="1200" dirty="0" smtClean="0">
              <a:hlinkClick r:id="rId3"/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endParaRPr lang="en-GB" sz="1200" dirty="0" smtClean="0"/>
          </a:p>
          <a:p>
            <a:endParaRPr lang="en-GB" sz="1200" cap="none" dirty="0">
              <a:solidFill>
                <a:schemeClr val="accent6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2000" cap="none" dirty="0" smtClean="0">
              <a:latin typeface="SassoonCRInfant" panose="02010503020300020003" pitchFamily="2" charset="0"/>
            </a:endParaRPr>
          </a:p>
          <a:p>
            <a:endParaRPr lang="en-GB" sz="2000" cap="none" dirty="0" smtClean="0">
              <a:latin typeface="SassoonCRInfant" panose="02010503020300020003" pitchFamily="2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jane.stanners\AppData\Local\Microsoft\Windows\INetCache\IE\P86X7XWG\AxvtC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27" y="160337"/>
            <a:ext cx="1732428" cy="12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Violet the Pilot: Amazon.co.uk: Steve Breen: 9780803731257: Boo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6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20079"/>
          </a:xfrm>
        </p:spPr>
        <p:txBody>
          <a:bodyPr>
            <a:noAutofit/>
          </a:bodyPr>
          <a:lstStyle/>
          <a:p>
            <a:r>
              <a:rPr lang="en-GB" sz="2800" dirty="0" smtClean="0"/>
              <a:t>Today’s story – is all about another inventor.</a:t>
            </a:r>
            <a:br>
              <a:rPr lang="en-GB" sz="2800" dirty="0" smtClean="0"/>
            </a:br>
            <a:r>
              <a:rPr lang="en-GB" sz="1800" dirty="0" smtClean="0">
                <a:hlinkClick r:id="rId2"/>
              </a:rPr>
              <a:t>https://www.youtube.com/watch?v=GxHwWqcoomo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Violet the Pilot: Amazon.co.uk: Steve Breen: 9780803731257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Violet the Pilot: Amazon.co.uk: Steve Breen: 9780803731257: Boo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43608" y="1968769"/>
            <a:ext cx="7416824" cy="45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L.I- To write an imaginary story about your new toy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203" y="188640"/>
            <a:ext cx="7125113" cy="924475"/>
          </a:xfrm>
        </p:spPr>
        <p:txBody>
          <a:bodyPr>
            <a:normAutofit/>
          </a:bodyPr>
          <a:lstStyle/>
          <a:p>
            <a:r>
              <a:rPr lang="en-GB" dirty="0" smtClean="0"/>
              <a:t>Writing – My Incredible New Toy</a:t>
            </a:r>
            <a:endParaRPr lang="en-GB" dirty="0"/>
          </a:p>
        </p:txBody>
      </p:sp>
      <p:pic>
        <p:nvPicPr>
          <p:cNvPr id="4098" name="Picture 2" descr="C:\Users\jane.stanners\Desktop\h&amp;h\box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16063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h&amp;h\box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38253"/>
            <a:ext cx="1860028" cy="13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Y: Castle Story Box - The Imagination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11456"/>
            <a:ext cx="1800200" cy="13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645389"/>
            <a:ext cx="8892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7030A0"/>
                </a:solidFill>
              </a:rPr>
              <a:t>What did your box become?</a:t>
            </a:r>
          </a:p>
          <a:p>
            <a:pPr algn="ctr"/>
            <a:r>
              <a:rPr lang="en-GB" sz="2400" dirty="0" smtClean="0"/>
              <a:t>Today you are going to write an imaginative story about an adventure you had with your new toy .</a:t>
            </a:r>
          </a:p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Helpful reminders</a:t>
            </a:r>
            <a:endParaRPr lang="en-GB" sz="24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/>
              <a:t>Think about   WHO WHAT WHERE WHEN WHY when composing your story.</a:t>
            </a:r>
          </a:p>
          <a:p>
            <a:pPr algn="ctr"/>
            <a:r>
              <a:rPr lang="en-GB" sz="2000" dirty="0" smtClean="0"/>
              <a:t>Share YOUR IDEAS before you start.</a:t>
            </a:r>
          </a:p>
          <a:p>
            <a:pPr algn="ctr"/>
            <a:r>
              <a:rPr lang="en-GB" sz="2000" dirty="0" smtClean="0"/>
              <a:t>Get help with tricky words but DON’T WORRY  give the words a go!</a:t>
            </a:r>
          </a:p>
          <a:p>
            <a:pPr algn="ctr"/>
            <a:r>
              <a:rPr lang="en-GB" sz="2000" dirty="0" smtClean="0"/>
              <a:t>Remember CAPITAL LETTERS, FULL STOPS AND FINGER SPACES</a:t>
            </a: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940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68760"/>
            <a:ext cx="7125112" cy="4968551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(Read through the next few slides with your child then watch the video at the end)</a:t>
            </a:r>
          </a:p>
          <a:p>
            <a:pPr marL="0" indent="0" algn="ctr">
              <a:buNone/>
            </a:pPr>
            <a:r>
              <a:rPr lang="en-GB" u="sng" dirty="0" smtClean="0"/>
              <a:t>Estimation </a:t>
            </a:r>
            <a:r>
              <a:rPr lang="en-GB" u="sng" dirty="0"/>
              <a:t>is a Skill for </a:t>
            </a:r>
            <a:r>
              <a:rPr lang="en-GB" u="sng" dirty="0" smtClean="0"/>
              <a:t>Life</a:t>
            </a:r>
            <a:endParaRPr lang="en-GB" u="sng" dirty="0"/>
          </a:p>
          <a:p>
            <a:pPr marL="0" indent="0" algn="ctr">
              <a:buNone/>
            </a:pPr>
            <a:r>
              <a:rPr lang="en-GB" dirty="0" smtClean="0"/>
              <a:t> As </a:t>
            </a:r>
            <a:r>
              <a:rPr lang="en-GB" dirty="0"/>
              <a:t>you walk around and live your life, imagine if you could easily estimate:</a:t>
            </a:r>
          </a:p>
          <a:p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much </a:t>
            </a:r>
            <a:r>
              <a:rPr lang="en-GB" dirty="0" smtClean="0"/>
              <a:t>your shopping will cost.</a:t>
            </a:r>
            <a:endParaRPr lang="en-GB" dirty="0"/>
          </a:p>
          <a:p>
            <a:r>
              <a:rPr lang="en-GB" dirty="0"/>
              <a:t>W</a:t>
            </a:r>
            <a:r>
              <a:rPr lang="en-GB" dirty="0" smtClean="0"/>
              <a:t>hich </a:t>
            </a:r>
            <a:r>
              <a:rPr lang="en-GB" dirty="0"/>
              <a:t>item is the best value for </a:t>
            </a:r>
            <a:r>
              <a:rPr lang="en-GB" dirty="0" smtClean="0"/>
              <a:t>money.</a:t>
            </a:r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size, areas and angles of </a:t>
            </a:r>
            <a:r>
              <a:rPr lang="en-GB" dirty="0" smtClean="0"/>
              <a:t>things.</a:t>
            </a:r>
          </a:p>
          <a:p>
            <a:r>
              <a:rPr lang="en-GB" dirty="0" smtClean="0"/>
              <a:t>How many cars on a street/people in a room.</a:t>
            </a:r>
            <a:endParaRPr lang="en-GB" dirty="0"/>
          </a:p>
          <a:p>
            <a:r>
              <a:rPr lang="en-GB" dirty="0"/>
              <a:t>We are not talking exact answers here, but answers that are </a:t>
            </a:r>
            <a:r>
              <a:rPr lang="en-GB" b="1" dirty="0"/>
              <a:t>good enough</a:t>
            </a:r>
            <a:r>
              <a:rPr lang="en-GB" dirty="0"/>
              <a:t> for your life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35696" y="188640"/>
            <a:ext cx="5189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Estimating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41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Estimating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Estimation is ...</a:t>
            </a:r>
          </a:p>
          <a:p>
            <a:r>
              <a:rPr lang="en-GB" sz="2400" dirty="0"/>
              <a:t>... finding a number that is </a:t>
            </a:r>
            <a:r>
              <a:rPr lang="en-GB" sz="2400" b="1" dirty="0"/>
              <a:t>close enough</a:t>
            </a:r>
            <a:r>
              <a:rPr lang="en-GB" sz="2400" dirty="0"/>
              <a:t> to the right answer.</a:t>
            </a:r>
          </a:p>
          <a:p>
            <a:r>
              <a:rPr lang="en-GB" sz="2400" dirty="0"/>
              <a:t>You are </a:t>
            </a:r>
            <a:r>
              <a:rPr lang="en-GB" sz="2400" b="1" dirty="0"/>
              <a:t>not</a:t>
            </a:r>
            <a:r>
              <a:rPr lang="en-GB" sz="2400" dirty="0"/>
              <a:t> trying to get the </a:t>
            </a:r>
            <a:r>
              <a:rPr lang="en-GB" sz="2400" b="1" dirty="0"/>
              <a:t>exact</a:t>
            </a:r>
            <a:r>
              <a:rPr lang="en-GB" sz="2400" dirty="0"/>
              <a:t> right </a:t>
            </a:r>
            <a:r>
              <a:rPr lang="en-GB" sz="2400" dirty="0" smtClean="0"/>
              <a:t>answer. What </a:t>
            </a:r>
            <a:r>
              <a:rPr lang="en-GB" sz="2400" dirty="0"/>
              <a:t>you want is something that is </a:t>
            </a:r>
            <a:r>
              <a:rPr lang="en-GB" sz="2400" b="1" dirty="0"/>
              <a:t>good enough</a:t>
            </a:r>
            <a:r>
              <a:rPr lang="en-GB" sz="2400" dirty="0"/>
              <a:t> (usually in a hurry!)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62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Estimating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GB" dirty="0"/>
          </a:p>
        </p:txBody>
      </p:sp>
      <p:pic>
        <p:nvPicPr>
          <p:cNvPr id="4" name="ygO4la2Ljug?start=1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7704" y="1700808"/>
            <a:ext cx="5511626" cy="3100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501317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https://www.youtube.com/watch?v=ygO4la2Ljug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3325"/>
            <a:ext cx="2857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3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Autofit/>
          </a:bodyPr>
          <a:lstStyle/>
          <a:p>
            <a:pPr algn="ctr"/>
            <a:r>
              <a:rPr lang="en-GB" sz="4400" cap="none" dirty="0" smtClean="0">
                <a:latin typeface="Comic Sans MS" panose="030F0702030302020204" pitchFamily="66" charset="0"/>
              </a:rPr>
              <a:t>Mathematics   </a:t>
            </a:r>
            <a:br>
              <a:rPr lang="en-GB" sz="4400" cap="none" dirty="0" smtClean="0">
                <a:latin typeface="Comic Sans MS" panose="030F0702030302020204" pitchFamily="66" charset="0"/>
              </a:rPr>
            </a:br>
            <a:r>
              <a:rPr lang="en-GB" sz="4400" cap="none" dirty="0" smtClean="0">
                <a:latin typeface="Comic Sans MS" panose="030F0702030302020204" pitchFamily="66" charset="0"/>
              </a:rPr>
              <a:t>Number Talk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1556792"/>
            <a:ext cx="7680960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</a:rPr>
              <a:t>On the next couple of slides you are to estimate (make a good guess) how many balls are in the glass. 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As it is a number talk, tell your adult why you think it is the number that you are guessing each time. 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Tip- For the slides to work you must be view the PowerPoint as a slide show.</a:t>
            </a:r>
          </a:p>
          <a:p>
            <a:pPr marL="0" indent="0">
              <a:buNone/>
            </a:pPr>
            <a:endParaRPr lang="en-GB" sz="2400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400" cap="none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teve Wyborney\Desktop\LOW RESOLUTION Estimation Clipboard Pics for 20 Days\Slide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34836"/>
            <a:ext cx="2971800" cy="52316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24 objects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3296"/>
            <a:ext cx="2971800" cy="76470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Reveal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0" y="0"/>
            <a:ext cx="1752600" cy="1143000"/>
          </a:xfrm>
          <a:prstGeom prst="wedgeRoundRectCallout">
            <a:avLst>
              <a:gd name="adj1" fmla="val 72307"/>
              <a:gd name="adj2" fmla="val 4372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objects are in the container?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Spring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1397</TotalTime>
  <Words>489</Words>
  <Application>Microsoft Office PowerPoint</Application>
  <PresentationFormat>On-screen Show (4:3)</PresentationFormat>
  <Paragraphs>94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Spring</vt:lpstr>
      <vt:lpstr>   Thursday 7th of May</vt:lpstr>
      <vt:lpstr>  French</vt:lpstr>
      <vt:lpstr>Today’s story – is all about another inventor. https://www.youtube.com/watch?v=GxHwWqcoomo</vt:lpstr>
      <vt:lpstr>Writing – My Incredible New Toy</vt:lpstr>
      <vt:lpstr>PowerPoint Presentation</vt:lpstr>
      <vt:lpstr>Estimating</vt:lpstr>
      <vt:lpstr>Estimating </vt:lpstr>
      <vt:lpstr>Mathematics    Number Talk</vt:lpstr>
      <vt:lpstr>PowerPoint Presentation</vt:lpstr>
      <vt:lpstr>PowerPoint Presentation</vt:lpstr>
      <vt:lpstr>PowerPoint Presentation</vt:lpstr>
      <vt:lpstr>PowerPoint Presentation</vt:lpstr>
      <vt:lpstr>Leave a comment on the blog about what you learned today.  Enjoy the rest of your day Primary 1!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Stephanie Sloan</cp:lastModifiedBy>
  <cp:revision>102</cp:revision>
  <dcterms:created xsi:type="dcterms:W3CDTF">2020-03-21T18:06:53Z</dcterms:created>
  <dcterms:modified xsi:type="dcterms:W3CDTF">2020-05-07T08:01:22Z</dcterms:modified>
</cp:coreProperties>
</file>