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1"/>
  </p:notesMasterIdLst>
  <p:sldIdLst>
    <p:sldId id="256" r:id="rId2"/>
    <p:sldId id="263" r:id="rId3"/>
    <p:sldId id="266" r:id="rId4"/>
    <p:sldId id="268" r:id="rId5"/>
    <p:sldId id="258" r:id="rId6"/>
    <p:sldId id="264" r:id="rId7"/>
    <p:sldId id="269" r:id="rId8"/>
    <p:sldId id="270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6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32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uapTwsSw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GxHwWqcoom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amxVL9KUmq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3.wdp"/><Relationship Id="rId7" Type="http://schemas.openxmlformats.org/officeDocument/2006/relationships/hyperlink" Target="https://www.topmarks.co.uk/place-value/place-value-chart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pmarks.co.uk/maths-games/hit-the-button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yHesSI-J0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srosary.org/?page_id=2049&amp;lang=e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aDeqSotwoc" TargetMode="External"/><Relationship Id="rId4" Type="http://schemas.openxmlformats.org/officeDocument/2006/relationships/hyperlink" Target="https://www.youtube.com/watch?v=KLpIexoF-1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975" y="404664"/>
            <a:ext cx="8440489" cy="6048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404664"/>
            <a:ext cx="7128792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212" y="980728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Thursday 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</a:t>
            </a:r>
            <a:r>
              <a:rPr lang="en-GB" sz="4400" b="1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of </a:t>
            </a:r>
            <a: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May</a:t>
            </a:r>
            <a:br>
              <a:rPr lang="en-GB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Good Morning Primary 3!</a:t>
            </a:r>
            <a:endParaRPr lang="en-GB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1025103"/>
            <a:ext cx="8144073" cy="4968552"/>
          </a:xfrm>
        </p:spPr>
        <p:txBody>
          <a:bodyPr>
            <a:normAutofit/>
          </a:bodyPr>
          <a:lstStyle/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Va</a:t>
            </a:r>
            <a:r>
              <a:rPr lang="en-GB" sz="3200" b="1" dirty="0" smtClean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en-GB" sz="2800" dirty="0" err="1" smtClean="0">
                <a:latin typeface="Comic Sans MS" panose="030F0702030302020204" pitchFamily="66" charset="0"/>
              </a:rPr>
              <a:t>Aujourd’hui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c’est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b="1" dirty="0" smtClean="0">
                <a:latin typeface="Comic Sans MS" panose="030F0702030302020204" pitchFamily="66" charset="0"/>
              </a:rPr>
              <a:t>(J……..) </a:t>
            </a:r>
            <a:r>
              <a:rPr lang="en-GB" sz="2800" dirty="0" smtClean="0">
                <a:latin typeface="Comic Sans MS" panose="030F0702030302020204" pitchFamily="66" charset="0"/>
              </a:rPr>
              <a:t>7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b="1" dirty="0" smtClean="0">
                <a:latin typeface="Comic Sans MS" panose="030F0702030302020204" pitchFamily="66" charset="0"/>
              </a:rPr>
              <a:t>(M…….) </a:t>
            </a:r>
            <a:r>
              <a:rPr lang="en-GB" sz="2800" dirty="0" smtClean="0">
                <a:latin typeface="Comic Sans MS" panose="030F0702030302020204" pitchFamily="66" charset="0"/>
              </a:rPr>
              <a:t>2020.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 class, we got really good at our French colours.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Watch this short video to refresh your memory: </a:t>
            </a:r>
          </a:p>
          <a:p>
            <a:pPr algn="ctr"/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www.youtube.com/watch?v=zduapTwsSwA</a:t>
            </a:r>
            <a:endParaRPr lang="en-GB" dirty="0" smtClean="0"/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C:\Users\jenna.mclean\Desktop\french colou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08" y="5093543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 Comprehension 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327" y="920366"/>
            <a:ext cx="6413503" cy="677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Comic Sans MS" panose="030F0702030302020204" pitchFamily="66" charset="0"/>
              </a:rPr>
              <a:t>LI: We are learning to read fluently and answer simple questions about what we have read.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8738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07975" y="1700808"/>
            <a:ext cx="8587401" cy="5040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7434" y="1700808"/>
            <a:ext cx="83684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I have attached the reading comprehension worksheets to this blog post. You can  look at them online or print them off. In the worksheet, there are 3 reading activities.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Please choose the </a:t>
            </a:r>
            <a:r>
              <a:rPr lang="en-GB" sz="2000" dirty="0" err="1" smtClean="0">
                <a:latin typeface="Comic Sans MS" panose="030F0702030302020204" pitchFamily="66" charset="0"/>
              </a:rPr>
              <a:t>actvity</a:t>
            </a:r>
            <a:r>
              <a:rPr lang="en-GB" sz="2000" dirty="0" smtClean="0">
                <a:latin typeface="Comic Sans MS" panose="030F0702030302020204" pitchFamily="66" charset="0"/>
              </a:rPr>
              <a:t> which is best suited to your child. If you look at the bottom of each page, there are stars.</a:t>
            </a: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1 Star = easy, 2 Stars = medium, 3 Stars = tricky. 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b="1" u="sng" dirty="0" smtClean="0">
                <a:latin typeface="Comic Sans MS" panose="030F0702030302020204" pitchFamily="66" charset="0"/>
              </a:rPr>
              <a:t>Activities </a:t>
            </a:r>
            <a:endParaRPr lang="en-GB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742950" indent="-742950">
              <a:buAutoNum type="arabicPeriod"/>
            </a:pP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Read through the chosen </a:t>
            </a:r>
            <a:r>
              <a:rPr lang="en-GB" sz="2000" smtClean="0">
                <a:solidFill>
                  <a:srgbClr val="FF0000"/>
                </a:solidFill>
                <a:latin typeface="Comic Sans MS" panose="030F0702030302020204" pitchFamily="66" charset="0"/>
              </a:rPr>
              <a:t>activity together.</a:t>
            </a:r>
            <a:endParaRPr lang="en-GB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742950" indent="-742950">
              <a:buAutoNum type="arabicPeriod"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Are there any words that you don’t know the meaning of? How could you find out what they mean?</a:t>
            </a:r>
          </a:p>
          <a:p>
            <a:pPr marL="742950" indent="-742950">
              <a:buAutoNum type="arabicPeriod"/>
            </a:pP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Answer the questions at the bottom of the sheet. You can do this orally or write the answers in your jotter (the answers are also attached to this worksheet).  </a:t>
            </a:r>
            <a:endParaRPr lang="en-GB" sz="20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166" y="313270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Literacy - Writing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2636912"/>
            <a:ext cx="7125112" cy="32218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4" y="95268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8204" y="1199345"/>
            <a:ext cx="7187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We are learning to </a:t>
            </a:r>
            <a:r>
              <a:rPr lang="en-GB" sz="2000" b="1" dirty="0" smtClean="0">
                <a:latin typeface="Comic Sans MS" panose="030F0702030302020204" pitchFamily="66" charset="0"/>
              </a:rPr>
              <a:t>write an imaginary story about your new toy.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699" y="1907231"/>
            <a:ext cx="8769675" cy="47516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 smtClean="0">
              <a:solidFill>
                <a:srgbClr val="7030A0"/>
              </a:solidFill>
            </a:endParaRPr>
          </a:p>
          <a:p>
            <a:pPr algn="ctr"/>
            <a:endParaRPr lang="en-GB" sz="2400" dirty="0">
              <a:solidFill>
                <a:srgbClr val="7030A0"/>
              </a:solidFill>
            </a:endParaRPr>
          </a:p>
          <a:p>
            <a:pPr algn="ctr"/>
            <a:endParaRPr lang="en-GB" sz="2400" dirty="0" smtClean="0">
              <a:solidFill>
                <a:srgbClr val="7030A0"/>
              </a:solidFill>
            </a:endParaRPr>
          </a:p>
          <a:p>
            <a:pPr algn="ctr"/>
            <a:endParaRPr lang="en-GB" sz="2400" dirty="0">
              <a:solidFill>
                <a:srgbClr val="7030A0"/>
              </a:solidFill>
            </a:endParaRPr>
          </a:p>
          <a:p>
            <a:pPr algn="ctr"/>
            <a:endParaRPr lang="en-GB" sz="2400" dirty="0" smtClean="0">
              <a:solidFill>
                <a:srgbClr val="7030A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What </a:t>
            </a:r>
            <a:r>
              <a:rPr lang="en-GB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did your box become?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Today you are going to write an imaginative story about an adventure you had with your new </a:t>
            </a:r>
            <a:r>
              <a:rPr lang="en-GB" dirty="0" smtClean="0">
                <a:latin typeface="Comic Sans MS" panose="030F0702030302020204" pitchFamily="66" charset="0"/>
              </a:rPr>
              <a:t>toy.</a:t>
            </a: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Helpful reminders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Think about   WHO WHAT WHERE WHEN WHY when composing your story.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Share YOUR IDEAS before you start.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Get help with tricky words but DON’T WORRY  give the words a go!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Remember CAPITAL LETTERS, FULL STOPS AND FINGER SPACES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699" y="1846121"/>
            <a:ext cx="5310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00" y="4581128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jane.stanners\Desktop\h&amp;h\box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52" y="1988841"/>
            <a:ext cx="16063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jane.stanners\Desktop\h&amp;h\boxes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63600"/>
            <a:ext cx="1860028" cy="138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Y: Castle Story Box - The Imagination Tr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63600"/>
            <a:ext cx="1800200" cy="138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92" y="476672"/>
            <a:ext cx="7125113" cy="924475"/>
          </a:xfrm>
        </p:spPr>
        <p:txBody>
          <a:bodyPr/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Story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628800"/>
            <a:ext cx="8769675" cy="5030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51881" y="1765266"/>
            <a:ext cx="84249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Todays story is all about another </a:t>
            </a:r>
            <a:r>
              <a:rPr lang="en-GB" sz="2800" dirty="0" smtClean="0">
                <a:latin typeface="Comic Sans MS" panose="030F0702030302020204" pitchFamily="66" charset="0"/>
              </a:rPr>
              <a:t>inventor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Violet the Pilot 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Written by Steve Breen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  <a:hlinkClick r:id="rId2"/>
              </a:rPr>
              <a:t>https://www.youtube.com/watch?v=GxHwWqcoomo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778976" y="3407537"/>
            <a:ext cx="3570745" cy="218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2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2277"/>
            <a:ext cx="6226851" cy="924475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Numeracy – Warm Up </a:t>
            </a:r>
            <a:endParaRPr lang="en-GB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8360" y="1515425"/>
            <a:ext cx="680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We are </a:t>
            </a:r>
            <a:r>
              <a:rPr lang="en-GB" sz="2000" b="1" dirty="0" smtClean="0">
                <a:latin typeface="Comic Sans MS" panose="030F0702030302020204" pitchFamily="66" charset="0"/>
              </a:rPr>
              <a:t>revising counting in 5s and keeping active.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094" y="2276872"/>
            <a:ext cx="8562282" cy="42484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415948"/>
            <a:ext cx="792088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Jack Hartmann - Exercise and Count By 5</a:t>
            </a:r>
            <a:endParaRPr lang="en-GB" sz="28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8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8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8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800" b="1" dirty="0">
              <a:latin typeface="Comic Sans MS" panose="030F0702030302020204" pitchFamily="66" charset="0"/>
            </a:endParaRPr>
          </a:p>
          <a:p>
            <a:pPr algn="ctr"/>
            <a:endParaRPr lang="en-GB" sz="28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8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500" dirty="0">
                <a:latin typeface="Comic Sans MS" panose="030F0702030302020204" pitchFamily="66" charset="0"/>
                <a:hlinkClick r:id="rId4"/>
              </a:rPr>
              <a:t>https://www.youtube.com/watch?v=amxVL9KUmq8</a:t>
            </a:r>
            <a:endParaRPr lang="en-GB" sz="2500" dirty="0">
              <a:latin typeface="Comic Sans MS" panose="030F0702030302020204" pitchFamily="66" charset="0"/>
            </a:endParaRPr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515719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jenna.mclean\Desktop\count by 5s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2" y="2924931"/>
            <a:ext cx="3941543" cy="29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11" y="597672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Numeracy Activities </a:t>
            </a:r>
            <a:endParaRPr lang="en-GB" sz="36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add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229423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5575" y="2420886"/>
            <a:ext cx="8754676" cy="43204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1" y="132508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1414" y="158713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We are learning to </a:t>
            </a:r>
            <a:r>
              <a:rPr lang="en-GB" sz="2000" b="1" dirty="0" smtClean="0">
                <a:latin typeface="Comic Sans MS" panose="030F0702030302020204" pitchFamily="66" charset="0"/>
              </a:rPr>
              <a:t>understand place value.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576" y="2564903"/>
            <a:ext cx="85208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 smtClean="0">
              <a:latin typeface="Comic Sans MS" panose="030F0702030302020204" pitchFamily="66" charset="0"/>
            </a:endParaRPr>
          </a:p>
          <a:p>
            <a:r>
              <a:rPr lang="en-GB" sz="2800" b="1" dirty="0" smtClean="0">
                <a:latin typeface="Comic Sans MS" panose="030F0702030302020204" pitchFamily="66" charset="0"/>
              </a:rPr>
              <a:t>Number </a:t>
            </a:r>
            <a:r>
              <a:rPr lang="en-GB" sz="2800" b="1" dirty="0" smtClean="0">
                <a:latin typeface="Comic Sans MS" panose="030F0702030302020204" pitchFamily="66" charset="0"/>
              </a:rPr>
              <a:t>and Place Value Workbook</a:t>
            </a:r>
          </a:p>
          <a:p>
            <a:endParaRPr lang="en-GB" sz="2800" b="1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                         Page </a:t>
            </a:r>
            <a:r>
              <a:rPr lang="en-GB" sz="2800" dirty="0">
                <a:latin typeface="Comic Sans MS" panose="030F0702030302020204" pitchFamily="66" charset="0"/>
              </a:rPr>
              <a:t>5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342900" indent="-342900" algn="ctr">
              <a:buFontTx/>
              <a:buChar char="-"/>
            </a:pPr>
            <a:endParaRPr lang="en-GB" sz="2400" b="1" dirty="0">
              <a:latin typeface="Comic Sans MS" panose="030F0702030302020204" pitchFamily="66" charset="0"/>
              <a:hlinkClick r:id="rId6"/>
            </a:endParaRPr>
          </a:p>
          <a:p>
            <a:pPr marL="342900" indent="-342900" algn="ctr">
              <a:buFontTx/>
              <a:buChar char="-"/>
            </a:pPr>
            <a:endParaRPr lang="en-GB" sz="2400" b="1" dirty="0" smtClean="0">
              <a:latin typeface="Comic Sans MS" panose="030F0702030302020204" pitchFamily="66" charset="0"/>
              <a:hlinkClick r:id="rId6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  <a:hlinkClick r:id="rId6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3832" y="5165614"/>
            <a:ext cx="6340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 err="1" smtClean="0">
                <a:latin typeface="Comic Sans MS" panose="030F0702030302020204" pitchFamily="66" charset="0"/>
              </a:rPr>
              <a:t>Topmarks</a:t>
            </a:r>
            <a:r>
              <a:rPr lang="en-GB" sz="2700" b="1" dirty="0" smtClean="0">
                <a:latin typeface="Comic Sans MS" panose="030F0702030302020204" pitchFamily="66" charset="0"/>
              </a:rPr>
              <a:t> – Place Value Basket Ball</a:t>
            </a:r>
            <a:endParaRPr lang="en-GB" sz="2700" b="1" dirty="0" smtClean="0">
              <a:latin typeface="Comic Sans MS" panose="030F0702030302020204" pitchFamily="66" charset="0"/>
            </a:endParaRPr>
          </a:p>
          <a:p>
            <a:r>
              <a:rPr lang="en-GB" sz="2700" dirty="0" smtClean="0">
                <a:latin typeface="Comic Sans MS" panose="030F0702030302020204" pitchFamily="66" charset="0"/>
                <a:hlinkClick r:id="rId7"/>
              </a:rPr>
              <a:t>https</a:t>
            </a:r>
            <a:r>
              <a:rPr lang="en-GB" sz="2700" dirty="0">
                <a:latin typeface="Comic Sans MS" panose="030F0702030302020204" pitchFamily="66" charset="0"/>
                <a:hlinkClick r:id="rId7"/>
              </a:rPr>
              <a:t>://www.topmarks.co.uk/place-value/place-value-charts</a:t>
            </a:r>
            <a:endParaRPr lang="en-GB" sz="2700" dirty="0">
              <a:latin typeface="Comic Sans MS" panose="030F0702030302020204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31375" y="3583682"/>
            <a:ext cx="199121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jenna.mclean\Desktop\PV Basketball.jf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82" y="4847122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53" y="2081220"/>
            <a:ext cx="2253693" cy="300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0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341" y="260648"/>
            <a:ext cx="913003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May is the month of Mary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44824"/>
            <a:ext cx="318944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39952" y="13166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Why is Our Lady so important? </a:t>
            </a:r>
          </a:p>
          <a:p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www.youtube.com/watch?v=wyHesSI-J0o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139952" y="2852937"/>
            <a:ext cx="4499992" cy="4005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Mary </a:t>
            </a:r>
            <a:r>
              <a:rPr lang="en-GB" dirty="0"/>
              <a:t>was the mother of </a:t>
            </a:r>
            <a:r>
              <a:rPr lang="en-GB" dirty="0" smtClean="0"/>
              <a:t>Jesus.</a:t>
            </a:r>
            <a:r>
              <a:rPr lang="en-GB" dirty="0"/>
              <a:t> </a:t>
            </a:r>
            <a:r>
              <a:rPr lang="en-GB" dirty="0" smtClean="0"/>
              <a:t>When Jesus died Mary helped and looked after </a:t>
            </a:r>
            <a:r>
              <a:rPr lang="en-GB" dirty="0"/>
              <a:t>the other disciples the way our mothers look after us.  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Mary </a:t>
            </a:r>
            <a:r>
              <a:rPr lang="en-GB" dirty="0"/>
              <a:t>wants to be our mother too and we can ask for her help, just as we would ask our own mother’s for help</a:t>
            </a:r>
            <a:r>
              <a:rPr lang="en-GB" dirty="0" smtClean="0"/>
              <a:t>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We can pray to Our Lady by saying The Rosary. We began to do this together in school last term.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6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51920" y="1761456"/>
            <a:ext cx="4968552" cy="51125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4" y="1579854"/>
            <a:ext cx="2460391" cy="361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1988840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will find a guide to the rosary here: 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https://childrensrosary.org/?page_id=2049&amp;lang=en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75956" y="3789040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will find hymns to Mary here: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www.youtube.com/watch?v=KLpIexoF-1A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>
                <a:hlinkClick r:id="rId5"/>
              </a:rPr>
              <a:t>https://www.youtube.com/watch?v=GaDeqSotwoc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You may want to listen to these after you pray the rosary.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305196" y="620688"/>
            <a:ext cx="4533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Rosary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830" y="5220201"/>
            <a:ext cx="3384376" cy="15567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  <a:r>
              <a:rPr lang="en-GB" dirty="0" smtClean="0"/>
              <a:t>raying brings us all together. </a:t>
            </a:r>
          </a:p>
          <a:p>
            <a:pPr algn="ctr"/>
            <a:r>
              <a:rPr lang="en-GB" dirty="0" smtClean="0"/>
              <a:t>You could try saying a decade a day throughout May, with your family.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8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6085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289499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Well done for working super hard! </a:t>
            </a:r>
            <a:br>
              <a:rPr lang="en-GB" b="1" dirty="0" smtClean="0">
                <a:latin typeface="Comic Sans MS" panose="030F0702030302020204" pitchFamily="66" charset="0"/>
              </a:rPr>
            </a:br>
            <a:r>
              <a:rPr lang="en-GB" b="1" dirty="0" smtClean="0">
                <a:latin typeface="Comic Sans MS" panose="030F0702030302020204" pitchFamily="66" charset="0"/>
              </a:rPr>
              <a:t/>
            </a:r>
            <a:br>
              <a:rPr lang="en-GB" b="1" dirty="0" smtClean="0">
                <a:latin typeface="Comic Sans MS" panose="030F0702030302020204" pitchFamily="66" charset="0"/>
              </a:rPr>
            </a:br>
            <a:r>
              <a:rPr lang="en-GB" b="1" dirty="0" smtClean="0">
                <a:latin typeface="Comic Sans MS" panose="030F0702030302020204" pitchFamily="66" charset="0"/>
              </a:rPr>
              <a:t>Enjoy the rest of your day Primary 3!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jenna.mclean\Desktop\peo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35" y="476672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7304</TotalTime>
  <Words>476</Words>
  <Application>Microsoft Office PowerPoint</Application>
  <PresentationFormat>On-screen Show (4:3)</PresentationFormat>
  <Paragraphs>95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Spring</vt:lpstr>
      <vt:lpstr>Thursday 7th of May Good Morning Primary 3!</vt:lpstr>
      <vt:lpstr>Reading Comprehension  </vt:lpstr>
      <vt:lpstr>Literacy - Writing </vt:lpstr>
      <vt:lpstr>Story</vt:lpstr>
      <vt:lpstr>Numeracy – Warm Up </vt:lpstr>
      <vt:lpstr>Numeracy Activities </vt:lpstr>
      <vt:lpstr>PowerPoint Presentation</vt:lpstr>
      <vt:lpstr>PowerPoint Presentation</vt:lpstr>
      <vt:lpstr>Well done for working super hard!   Enjoy the rest of your day Primary 3!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Jenna McLean</cp:lastModifiedBy>
  <cp:revision>112</cp:revision>
  <dcterms:created xsi:type="dcterms:W3CDTF">2020-03-21T18:06:53Z</dcterms:created>
  <dcterms:modified xsi:type="dcterms:W3CDTF">2020-05-07T07:50:34Z</dcterms:modified>
</cp:coreProperties>
</file>