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3"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5/6/2020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5/6/2020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5/6/2020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5/6/2020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Na1rzigYlS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Thursday 7</a:t>
            </a:r>
            <a:r>
              <a:rPr lang="en-GB" baseline="30000" dirty="0" smtClean="0"/>
              <a:t>th</a:t>
            </a:r>
            <a:r>
              <a:rPr lang="en-GB" dirty="0" smtClean="0"/>
              <a:t> May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64207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a:t>
            </a:r>
            <a:endParaRPr lang="en-GB" dirty="0"/>
          </a:p>
        </p:txBody>
      </p:sp>
      <p:sp>
        <p:nvSpPr>
          <p:cNvPr id="3" name="Content Placeholder 2"/>
          <p:cNvSpPr>
            <a:spLocks noGrp="1"/>
          </p:cNvSpPr>
          <p:nvPr>
            <p:ph idx="1"/>
          </p:nvPr>
        </p:nvSpPr>
        <p:spPr/>
        <p:txBody>
          <a:bodyPr/>
          <a:lstStyle/>
          <a:p>
            <a:pPr marL="0" indent="0">
              <a:buNone/>
            </a:pPr>
            <a:r>
              <a:rPr lang="en-GB" dirty="0" smtClean="0"/>
              <a:t>Daily Exercise</a:t>
            </a:r>
          </a:p>
          <a:p>
            <a:pPr marL="0" indent="0">
              <a:buNone/>
            </a:pPr>
            <a:r>
              <a:rPr lang="en-GB" dirty="0" smtClean="0"/>
              <a:t>French </a:t>
            </a:r>
          </a:p>
          <a:p>
            <a:pPr marL="0" indent="0">
              <a:buNone/>
            </a:pPr>
            <a:r>
              <a:rPr lang="en-GB" dirty="0" smtClean="0"/>
              <a:t>Spelling</a:t>
            </a:r>
          </a:p>
          <a:p>
            <a:pPr marL="0" indent="0">
              <a:buNone/>
            </a:pPr>
            <a:r>
              <a:rPr lang="en-GB" dirty="0" smtClean="0"/>
              <a:t>Writing</a:t>
            </a:r>
          </a:p>
          <a:p>
            <a:pPr marL="0" indent="0">
              <a:buNone/>
            </a:pPr>
            <a:r>
              <a:rPr lang="en-GB" dirty="0" smtClean="0"/>
              <a:t>Maths</a:t>
            </a:r>
            <a:endParaRPr lang="en-GB" dirty="0"/>
          </a:p>
        </p:txBody>
      </p:sp>
    </p:spTree>
    <p:extLst>
      <p:ext uri="{BB962C8B-B14F-4D97-AF65-F5344CB8AC3E}">
        <p14:creationId xmlns:p14="http://schemas.microsoft.com/office/powerpoint/2010/main" val="2319856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Daily Exercise</a:t>
            </a:r>
            <a:endParaRPr lang="en-GB" dirty="0"/>
          </a:p>
        </p:txBody>
      </p:sp>
      <p:sp>
        <p:nvSpPr>
          <p:cNvPr id="3" name="Content Placeholder 2"/>
          <p:cNvSpPr>
            <a:spLocks noGrp="1"/>
          </p:cNvSpPr>
          <p:nvPr>
            <p:ph idx="1"/>
          </p:nvPr>
        </p:nvSpPr>
        <p:spPr/>
        <p:txBody>
          <a:bodyPr/>
          <a:lstStyle/>
          <a:p>
            <a:r>
              <a:rPr lang="en-GB" dirty="0"/>
              <a:t>I am learning to move our body well, exploring how to manage and control it, finding out how to use and share space.</a:t>
            </a:r>
          </a:p>
          <a:p>
            <a:r>
              <a:rPr lang="en-GB" dirty="0"/>
              <a:t>I have been going out a daily walk to look at the new plants growing. If you can get outside for some fresh air that would be great. Remember to only do this if it is okay with parents. If not I have attached below the link to Joe Wicks workouts. I have been trying these myself at home!</a:t>
            </a:r>
          </a:p>
          <a:p>
            <a:r>
              <a:rPr lang="en-GB" dirty="0">
                <a:hlinkClick r:id="rId2"/>
              </a:rPr>
              <a:t>https://www.youtube.com/watch?v=Na1rzigYlSU</a:t>
            </a:r>
            <a:r>
              <a:rPr lang="en-GB" dirty="0"/>
              <a:t>  </a:t>
            </a:r>
          </a:p>
          <a:p>
            <a:endParaRPr lang="en-GB" dirty="0"/>
          </a:p>
        </p:txBody>
      </p:sp>
    </p:spTree>
    <p:extLst>
      <p:ext uri="{BB962C8B-B14F-4D97-AF65-F5344CB8AC3E}">
        <p14:creationId xmlns:p14="http://schemas.microsoft.com/office/powerpoint/2010/main" val="126730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French </a:t>
            </a:r>
            <a:endParaRPr lang="en-GB" dirty="0"/>
          </a:p>
        </p:txBody>
      </p:sp>
      <p:sp>
        <p:nvSpPr>
          <p:cNvPr id="3" name="Content Placeholder 2"/>
          <p:cNvSpPr>
            <a:spLocks noGrp="1"/>
          </p:cNvSpPr>
          <p:nvPr>
            <p:ph idx="1"/>
          </p:nvPr>
        </p:nvSpPr>
        <p:spPr/>
        <p:txBody>
          <a:bodyPr/>
          <a:lstStyle/>
          <a:p>
            <a:pPr marL="0" indent="0">
              <a:buNone/>
            </a:pPr>
            <a:r>
              <a:rPr lang="en-GB" dirty="0">
                <a:latin typeface="SassoonCRInfantMedium" panose="02000603020000020003" pitchFamily="2" charset="0"/>
              </a:rPr>
              <a:t>Can you write today’s date in French?</a:t>
            </a:r>
          </a:p>
          <a:p>
            <a:pPr marL="0" indent="0">
              <a:buNone/>
            </a:pPr>
            <a:r>
              <a:rPr lang="en-GB" dirty="0" err="1">
                <a:latin typeface="SassoonCRInfantMedium" panose="02000603020000020003" pitchFamily="2" charset="0"/>
              </a:rPr>
              <a:t>Quelle</a:t>
            </a:r>
            <a:r>
              <a:rPr lang="en-GB" dirty="0">
                <a:latin typeface="SassoonCRInfantMedium" panose="02000603020000020003" pitchFamily="2" charset="0"/>
              </a:rPr>
              <a:t> </a:t>
            </a:r>
            <a:r>
              <a:rPr lang="en-GB" dirty="0" err="1">
                <a:latin typeface="SassoonCRInfantMedium" panose="02000603020000020003" pitchFamily="2" charset="0"/>
              </a:rPr>
              <a:t>est</a:t>
            </a:r>
            <a:r>
              <a:rPr lang="en-GB" dirty="0">
                <a:latin typeface="SassoonCRInfantMedium" panose="02000603020000020003" pitchFamily="2" charset="0"/>
              </a:rPr>
              <a:t> la date </a:t>
            </a:r>
            <a:r>
              <a:rPr lang="en-GB" dirty="0" err="1">
                <a:latin typeface="SassoonCRInfantMedium" panose="02000603020000020003" pitchFamily="2" charset="0"/>
              </a:rPr>
              <a:t>aujourd’hui</a:t>
            </a:r>
            <a:r>
              <a:rPr lang="en-GB" dirty="0">
                <a:latin typeface="SassoonCRInfantMedium" panose="02000603020000020003" pitchFamily="2" charset="0"/>
              </a:rPr>
              <a:t>?</a:t>
            </a:r>
          </a:p>
          <a:p>
            <a:pPr marL="0" indent="0">
              <a:buNone/>
            </a:pPr>
            <a:r>
              <a:rPr lang="en-GB" dirty="0">
                <a:latin typeface="SassoonCRInfantMedium" panose="02000603020000020003" pitchFamily="2" charset="0"/>
              </a:rPr>
              <a:t>e.g. </a:t>
            </a:r>
            <a:r>
              <a:rPr lang="en-GB" dirty="0" err="1">
                <a:latin typeface="SassoonCRInfantMedium" panose="02000603020000020003" pitchFamily="2" charset="0"/>
              </a:rPr>
              <a:t>C’est</a:t>
            </a:r>
            <a:r>
              <a:rPr lang="en-GB" dirty="0">
                <a:latin typeface="SassoonCRInfantMedium" panose="02000603020000020003" pitchFamily="2" charset="0"/>
              </a:rPr>
              <a:t> </a:t>
            </a:r>
            <a:r>
              <a:rPr lang="en-GB" dirty="0" err="1">
                <a:latin typeface="SassoonCRInfantMedium" panose="02000603020000020003" pitchFamily="2" charset="0"/>
              </a:rPr>
              <a:t>lundi</a:t>
            </a:r>
            <a:r>
              <a:rPr lang="en-GB" dirty="0">
                <a:latin typeface="SassoonCRInfantMedium" panose="02000603020000020003" pitchFamily="2" charset="0"/>
              </a:rPr>
              <a:t> </a:t>
            </a:r>
            <a:r>
              <a:rPr lang="en-GB" dirty="0" err="1">
                <a:latin typeface="SassoonCRInfantMedium" panose="02000603020000020003" pitchFamily="2" charset="0"/>
              </a:rPr>
              <a:t>trente</a:t>
            </a:r>
            <a:r>
              <a:rPr lang="en-GB" dirty="0">
                <a:latin typeface="SassoonCRInfantMedium" panose="02000603020000020003" pitchFamily="2" charset="0"/>
              </a:rPr>
              <a:t> mars</a:t>
            </a:r>
          </a:p>
          <a:p>
            <a:pPr marL="0" indent="0">
              <a:buNone/>
            </a:pPr>
            <a:endParaRPr lang="en-GB" dirty="0">
              <a:latin typeface="SassoonCRInfantMedium" panose="02000603020000020003" pitchFamily="2" charset="0"/>
            </a:endParaRPr>
          </a:p>
          <a:p>
            <a:pPr marL="0" indent="0">
              <a:buNone/>
            </a:pPr>
            <a:r>
              <a:rPr lang="en-GB" dirty="0">
                <a:latin typeface="SassoonCRInfantMedium" panose="02000603020000020003" pitchFamily="2" charset="0"/>
              </a:rPr>
              <a:t>Can you also write today’s weather in French?</a:t>
            </a:r>
          </a:p>
          <a:p>
            <a:pPr marL="0" indent="0">
              <a:buNone/>
            </a:pPr>
            <a:r>
              <a:rPr lang="en-GB" dirty="0" err="1">
                <a:latin typeface="SassoonCRInfantMedium" panose="02000603020000020003" pitchFamily="2" charset="0"/>
              </a:rPr>
              <a:t>Quel</a:t>
            </a:r>
            <a:r>
              <a:rPr lang="en-GB" dirty="0">
                <a:latin typeface="SassoonCRInfantMedium" panose="02000603020000020003" pitchFamily="2" charset="0"/>
              </a:rPr>
              <a:t> temps fait-</a:t>
            </a:r>
            <a:r>
              <a:rPr lang="en-GB" dirty="0" err="1">
                <a:latin typeface="SassoonCRInfantMedium" panose="02000603020000020003" pitchFamily="2" charset="0"/>
              </a:rPr>
              <a:t>il</a:t>
            </a:r>
            <a:r>
              <a:rPr lang="en-GB" dirty="0">
                <a:latin typeface="SassoonCRInfantMedium" panose="02000603020000020003" pitchFamily="2" charset="0"/>
              </a:rPr>
              <a:t>?</a:t>
            </a:r>
          </a:p>
          <a:p>
            <a:pPr marL="0" indent="0">
              <a:buNone/>
            </a:pPr>
            <a:r>
              <a:rPr lang="en-GB" dirty="0">
                <a:latin typeface="SassoonCRInfantMedium" panose="02000603020000020003" pitchFamily="2" charset="0"/>
              </a:rPr>
              <a:t>Il </a:t>
            </a:r>
            <a:r>
              <a:rPr lang="en-GB" dirty="0" err="1">
                <a:latin typeface="SassoonCRInfantMedium" panose="02000603020000020003" pitchFamily="2" charset="0"/>
              </a:rPr>
              <a:t>pleut</a:t>
            </a:r>
            <a:r>
              <a:rPr lang="en-GB" dirty="0">
                <a:latin typeface="SassoonCRInfantMedium" panose="02000603020000020003" pitchFamily="2" charset="0"/>
              </a:rPr>
              <a:t>/ Il fait beau/ Il fait </a:t>
            </a:r>
            <a:r>
              <a:rPr lang="en-GB" dirty="0" err="1">
                <a:latin typeface="SassoonCRInfantMedium" panose="02000603020000020003" pitchFamily="2" charset="0"/>
              </a:rPr>
              <a:t>froid</a:t>
            </a:r>
            <a:r>
              <a:rPr lang="en-GB" dirty="0">
                <a:latin typeface="SassoonCRInfantMedium" panose="02000603020000020003" pitchFamily="2" charset="0"/>
              </a:rPr>
              <a:t>/ Il y a du vent/</a:t>
            </a:r>
          </a:p>
          <a:p>
            <a:pPr marL="0" indent="0">
              <a:buNone/>
            </a:pPr>
            <a:r>
              <a:rPr lang="en-GB" dirty="0">
                <a:latin typeface="SassoonCRInfantMedium" panose="02000603020000020003" pitchFamily="2" charset="0"/>
              </a:rPr>
              <a:t>Il fait </a:t>
            </a:r>
            <a:r>
              <a:rPr lang="en-GB" dirty="0" err="1">
                <a:latin typeface="SassoonCRInfantMedium" panose="02000603020000020003" pitchFamily="2" charset="0"/>
              </a:rPr>
              <a:t>mauvais</a:t>
            </a:r>
            <a:r>
              <a:rPr lang="en-GB" dirty="0">
                <a:latin typeface="SassoonCRInfantMedium" panose="02000603020000020003" pitchFamily="2" charset="0"/>
              </a:rPr>
              <a:t>/ Il y a des </a:t>
            </a:r>
            <a:r>
              <a:rPr lang="en-GB" dirty="0" err="1">
                <a:latin typeface="SassoonCRInfantMedium" panose="02000603020000020003" pitchFamily="2" charset="0"/>
              </a:rPr>
              <a:t>nuages</a:t>
            </a:r>
            <a:r>
              <a:rPr lang="en-GB" dirty="0">
                <a:latin typeface="SassoonCRInfantMedium" panose="02000603020000020003" pitchFamily="2" charset="0"/>
              </a:rPr>
              <a:t>/ Il y a du </a:t>
            </a:r>
            <a:r>
              <a:rPr lang="en-GB" dirty="0" err="1">
                <a:latin typeface="SassoonCRInfantMedium" panose="02000603020000020003" pitchFamily="2" charset="0"/>
              </a:rPr>
              <a:t>soleil</a:t>
            </a:r>
            <a:endParaRPr lang="en-GB" dirty="0">
              <a:latin typeface="SassoonCRInfantMedium" panose="02000603020000020003" pitchFamily="2" charset="0"/>
            </a:endParaRPr>
          </a:p>
          <a:p>
            <a:endParaRPr lang="en-GB" dirty="0"/>
          </a:p>
        </p:txBody>
      </p:sp>
    </p:spTree>
    <p:extLst>
      <p:ext uri="{BB962C8B-B14F-4D97-AF65-F5344CB8AC3E}">
        <p14:creationId xmlns:p14="http://schemas.microsoft.com/office/powerpoint/2010/main" val="404449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 – I am learning to use various spelling strategies.</a:t>
            </a:r>
            <a:endParaRPr lang="en-GB" dirty="0"/>
          </a:p>
        </p:txBody>
      </p:sp>
      <p:sp>
        <p:nvSpPr>
          <p:cNvPr id="3" name="Content Placeholder 2"/>
          <p:cNvSpPr>
            <a:spLocks noGrp="1"/>
          </p:cNvSpPr>
          <p:nvPr>
            <p:ph idx="1"/>
          </p:nvPr>
        </p:nvSpPr>
        <p:spPr/>
        <p:txBody>
          <a:bodyPr>
            <a:noAutofit/>
          </a:bodyPr>
          <a:lstStyle/>
          <a:p>
            <a:r>
              <a:rPr lang="en-GB" sz="1200" dirty="0" smtClean="0"/>
              <a:t>Diacritically mark 10 of your common words set 12.</a:t>
            </a:r>
          </a:p>
        </p:txBody>
      </p:sp>
      <p:graphicFrame>
        <p:nvGraphicFramePr>
          <p:cNvPr id="4" name="Table 3"/>
          <p:cNvGraphicFramePr>
            <a:graphicFrameLocks noGrp="1"/>
          </p:cNvGraphicFramePr>
          <p:nvPr>
            <p:extLst>
              <p:ext uri="{D42A27DB-BD31-4B8C-83A1-F6EECF244321}">
                <p14:modId xmlns:p14="http://schemas.microsoft.com/office/powerpoint/2010/main" val="213212056"/>
              </p:ext>
            </p:extLst>
          </p:nvPr>
        </p:nvGraphicFramePr>
        <p:xfrm>
          <a:off x="1069848" y="2377440"/>
          <a:ext cx="8128000" cy="448056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976223136"/>
                    </a:ext>
                  </a:extLst>
                </a:gridCol>
              </a:tblGrid>
              <a:tr h="370840">
                <a:tc>
                  <a:txBody>
                    <a:bodyPr/>
                    <a:lstStyle/>
                    <a:p>
                      <a:r>
                        <a:rPr lang="en-GB" sz="1800" dirty="0" smtClean="0"/>
                        <a:t>Firstly </a:t>
                      </a:r>
                    </a:p>
                    <a:p>
                      <a:r>
                        <a:rPr lang="en-GB" sz="1800" dirty="0" smtClean="0"/>
                        <a:t>Change </a:t>
                      </a:r>
                    </a:p>
                    <a:p>
                      <a:r>
                        <a:rPr lang="en-GB" sz="1800" dirty="0" smtClean="0"/>
                        <a:t>Does</a:t>
                      </a:r>
                    </a:p>
                    <a:p>
                      <a:r>
                        <a:rPr lang="en-GB" sz="1800" dirty="0" smtClean="0"/>
                        <a:t>Goes</a:t>
                      </a:r>
                    </a:p>
                    <a:p>
                      <a:r>
                        <a:rPr lang="en-GB" sz="1800" dirty="0" smtClean="0"/>
                        <a:t>Changing</a:t>
                      </a:r>
                    </a:p>
                    <a:p>
                      <a:r>
                        <a:rPr lang="en-GB" sz="1800" dirty="0" smtClean="0"/>
                        <a:t>Shouted</a:t>
                      </a:r>
                    </a:p>
                    <a:p>
                      <a:r>
                        <a:rPr lang="en-GB" sz="1800" dirty="0" smtClean="0"/>
                        <a:t>Sixteen</a:t>
                      </a:r>
                    </a:p>
                    <a:p>
                      <a:r>
                        <a:rPr lang="en-GB" sz="1800" dirty="0" smtClean="0"/>
                        <a:t>Slowly</a:t>
                      </a:r>
                    </a:p>
                    <a:p>
                      <a:r>
                        <a:rPr lang="en-GB" sz="1800" dirty="0" smtClean="0"/>
                        <a:t>Baby</a:t>
                      </a:r>
                    </a:p>
                    <a:p>
                      <a:r>
                        <a:rPr lang="en-GB" sz="1800" dirty="0" smtClean="0"/>
                        <a:t>Balloon</a:t>
                      </a:r>
                    </a:p>
                    <a:p>
                      <a:r>
                        <a:rPr lang="en-GB" sz="1800" dirty="0" smtClean="0"/>
                        <a:t>Caught</a:t>
                      </a:r>
                    </a:p>
                    <a:p>
                      <a:r>
                        <a:rPr lang="en-GB" sz="1800" dirty="0" smtClean="0"/>
                        <a:t>Didn’t</a:t>
                      </a:r>
                    </a:p>
                    <a:p>
                      <a:r>
                        <a:rPr lang="en-GB" sz="1800" dirty="0" smtClean="0"/>
                        <a:t>Can’t</a:t>
                      </a:r>
                    </a:p>
                    <a:p>
                      <a:r>
                        <a:rPr lang="en-GB" sz="1800" dirty="0" smtClean="0"/>
                        <a:t>Evening </a:t>
                      </a:r>
                    </a:p>
                    <a:p>
                      <a:r>
                        <a:rPr lang="en-GB" sz="1800" dirty="0" smtClean="0"/>
                        <a:t>off</a:t>
                      </a:r>
                    </a:p>
                    <a:p>
                      <a:endParaRPr lang="en-GB" dirty="0"/>
                    </a:p>
                  </a:txBody>
                  <a:tcPr/>
                </a:tc>
                <a:extLst>
                  <a:ext uri="{0D108BD9-81ED-4DB2-BD59-A6C34878D82A}">
                    <a16:rowId xmlns:a16="http://schemas.microsoft.com/office/drawing/2014/main" val="461294319"/>
                  </a:ext>
                </a:extLst>
              </a:tr>
            </a:tbl>
          </a:graphicData>
        </a:graphic>
      </p:graphicFrame>
    </p:spTree>
    <p:extLst>
      <p:ext uri="{BB962C8B-B14F-4D97-AF65-F5344CB8AC3E}">
        <p14:creationId xmlns:p14="http://schemas.microsoft.com/office/powerpoint/2010/main" val="147172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a:t>
            </a:r>
            <a:endParaRPr lang="en-GB" dirty="0"/>
          </a:p>
        </p:txBody>
      </p:sp>
      <p:sp>
        <p:nvSpPr>
          <p:cNvPr id="3" name="Content Placeholder 2"/>
          <p:cNvSpPr>
            <a:spLocks noGrp="1"/>
          </p:cNvSpPr>
          <p:nvPr>
            <p:ph idx="1"/>
          </p:nvPr>
        </p:nvSpPr>
        <p:spPr/>
        <p:txBody>
          <a:bodyPr/>
          <a:lstStyle/>
          <a:p>
            <a:r>
              <a:rPr lang="en-GB" dirty="0" smtClean="0"/>
              <a:t>I have attached </a:t>
            </a:r>
            <a:r>
              <a:rPr lang="en-GB" dirty="0" smtClean="0"/>
              <a:t>the writing task in the writing channel on teams and down below on </a:t>
            </a:r>
            <a:r>
              <a:rPr lang="en-GB" smtClean="0"/>
              <a:t>the blog.</a:t>
            </a:r>
            <a:endParaRPr lang="en-GB" dirty="0"/>
          </a:p>
        </p:txBody>
      </p:sp>
    </p:spTree>
    <p:extLst>
      <p:ext uri="{BB962C8B-B14F-4D97-AF65-F5344CB8AC3E}">
        <p14:creationId xmlns:p14="http://schemas.microsoft.com/office/powerpoint/2010/main" val="155811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 starter</a:t>
            </a:r>
            <a:endParaRPr lang="en-GB" dirty="0"/>
          </a:p>
        </p:txBody>
      </p:sp>
      <p:sp>
        <p:nvSpPr>
          <p:cNvPr id="3" name="Content Placeholder 2"/>
          <p:cNvSpPr>
            <a:spLocks noGrp="1"/>
          </p:cNvSpPr>
          <p:nvPr>
            <p:ph idx="1"/>
          </p:nvPr>
        </p:nvSpPr>
        <p:spPr/>
        <p:txBody>
          <a:bodyPr/>
          <a:lstStyle/>
          <a:p>
            <a:r>
              <a:rPr lang="en-GB" dirty="0" smtClean="0"/>
              <a:t>I am learning to develop my knowledge of the times tables.</a:t>
            </a:r>
          </a:p>
          <a:p>
            <a:r>
              <a:rPr lang="en-GB" dirty="0" smtClean="0"/>
              <a:t>Complete one of the speed times table sheets.</a:t>
            </a:r>
          </a:p>
          <a:p>
            <a:endParaRPr lang="en-GB" dirty="0"/>
          </a:p>
        </p:txBody>
      </p:sp>
    </p:spTree>
    <p:extLst>
      <p:ext uri="{BB962C8B-B14F-4D97-AF65-F5344CB8AC3E}">
        <p14:creationId xmlns:p14="http://schemas.microsoft.com/office/powerpoint/2010/main" val="1666678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Maths</a:t>
            </a:r>
            <a:endParaRPr lang="en-GB" dirty="0"/>
          </a:p>
        </p:txBody>
      </p:sp>
      <p:sp>
        <p:nvSpPr>
          <p:cNvPr id="3" name="Content Placeholder 2"/>
          <p:cNvSpPr>
            <a:spLocks noGrp="1"/>
          </p:cNvSpPr>
          <p:nvPr>
            <p:ph idx="1"/>
          </p:nvPr>
        </p:nvSpPr>
        <p:spPr/>
        <p:txBody>
          <a:bodyPr/>
          <a:lstStyle/>
          <a:p>
            <a:r>
              <a:rPr lang="en-GB" dirty="0" smtClean="0"/>
              <a:t>We are continuing to look at the  Theme Park Maths Challenge that Mrs Wilson set for you.</a:t>
            </a:r>
          </a:p>
          <a:p>
            <a:r>
              <a:rPr lang="en-GB" dirty="0" smtClean="0"/>
              <a:t>We are looking at Task 3 only.</a:t>
            </a:r>
          </a:p>
          <a:p>
            <a:r>
              <a:rPr lang="en-GB" dirty="0" smtClean="0"/>
              <a:t>I have uploaded the Pack again for anyone who is missing it.</a:t>
            </a:r>
            <a:endParaRPr lang="en-GB" dirty="0"/>
          </a:p>
        </p:txBody>
      </p:sp>
    </p:spTree>
    <p:extLst>
      <p:ext uri="{BB962C8B-B14F-4D97-AF65-F5344CB8AC3E}">
        <p14:creationId xmlns:p14="http://schemas.microsoft.com/office/powerpoint/2010/main" val="1102606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50</TotalTime>
  <Words>290</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Rockwell</vt:lpstr>
      <vt:lpstr>Rockwell Condensed</vt:lpstr>
      <vt:lpstr>SassoonCRInfantMedium</vt:lpstr>
      <vt:lpstr>Wingdings</vt:lpstr>
      <vt:lpstr>Wood Type</vt:lpstr>
      <vt:lpstr>Thursday 7th May</vt:lpstr>
      <vt:lpstr>Timetable</vt:lpstr>
      <vt:lpstr>Daily Exercise</vt:lpstr>
      <vt:lpstr>French </vt:lpstr>
      <vt:lpstr>Spelling – I am learning to use various spelling strategies.</vt:lpstr>
      <vt:lpstr>Writing</vt:lpstr>
      <vt:lpstr>Maths starter</vt:lpstr>
      <vt:lpstr>Maths</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7th May</dc:title>
  <dc:creator>Miss Kerr</dc:creator>
  <cp:lastModifiedBy>Miss Kerr</cp:lastModifiedBy>
  <cp:revision>4</cp:revision>
  <dcterms:created xsi:type="dcterms:W3CDTF">2020-05-05T13:36:14Z</dcterms:created>
  <dcterms:modified xsi:type="dcterms:W3CDTF">2020-05-06T12:05:13Z</dcterms:modified>
</cp:coreProperties>
</file>