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0" r:id="rId4"/>
    <p:sldId id="277" r:id="rId5"/>
    <p:sldId id="274" r:id="rId6"/>
    <p:sldId id="280" r:id="rId7"/>
    <p:sldId id="281" r:id="rId8"/>
    <p:sldId id="278" r:id="rId9"/>
    <p:sldId id="279" r:id="rId10"/>
    <p:sldId id="27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60"/>
  </p:normalViewPr>
  <p:slideViewPr>
    <p:cSldViewPr>
      <p:cViewPr>
        <p:scale>
          <a:sx n="72" d="100"/>
          <a:sy n="72" d="100"/>
        </p:scale>
        <p:origin x="-3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LPrhI0v-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Q7llX0YGl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cottishbooktrust.com/authors-live-on-demand/cressida-co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8KHH-6vwl-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linguascop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368151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Thursday 7-5-20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924944"/>
            <a:ext cx="5712179" cy="2664296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dirty="0"/>
          </a:p>
        </p:txBody>
      </p:sp>
      <p:pic>
        <p:nvPicPr>
          <p:cNvPr id="4" name="Picture 2" descr="C:\Users\marianne.docherty\AppData\Local\Microsoft\Windows\INetCache\IE\5CCDLJ2D\Tapped_Out_Unlock_Lis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1507232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Medium" panose="02000603020000020003" pitchFamily="2" charset="0"/>
              </a:rPr>
              <a:t>The Bass Rock</a:t>
            </a:r>
            <a:endParaRPr lang="en-GB" b="1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24847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Have you ever been to North Berwick? If you </a:t>
            </a:r>
            <a:r>
              <a:rPr lang="en-GB" sz="2000" dirty="0" smtClean="0">
                <a:latin typeface="SassoonCRInfantMedium" panose="02000603020000020003" pitchFamily="2" charset="0"/>
              </a:rPr>
              <a:t>have, </a:t>
            </a:r>
            <a:r>
              <a:rPr lang="en-GB" sz="2000" dirty="0" smtClean="0">
                <a:latin typeface="SassoonCRInfantMedium" panose="02000603020000020003" pitchFamily="2" charset="0"/>
              </a:rPr>
              <a:t>you will have seen the big rock out at sea which you can see from the beach- it is called The Bass Rock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The Bass Rock is famous for its lighthouse and the seabirds [gannets] which live on the rock. However, did you know that there used to be a prison on the rock? At one point the prison held Jacobite </a:t>
            </a:r>
            <a:r>
              <a:rPr lang="en-GB" sz="2000" dirty="0" smtClean="0">
                <a:latin typeface="SassoonCRInfantMedium" panose="02000603020000020003" pitchFamily="2" charset="0"/>
              </a:rPr>
              <a:t>soldiers.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Task</a:t>
            </a:r>
            <a:r>
              <a:rPr lang="en-GB" sz="2000" dirty="0" smtClean="0">
                <a:latin typeface="SassoonCRInfantMedium" panose="02000603020000020003" pitchFamily="2" charset="0"/>
              </a:rPr>
              <a:t>: </a:t>
            </a:r>
            <a:r>
              <a:rPr lang="en-GB" sz="2000" dirty="0" smtClean="0">
                <a:latin typeface="SassoonCRInfantMedium" panose="02000603020000020003" pitchFamily="2" charset="0"/>
              </a:rPr>
              <a:t>- Your task is attached to the blog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7" name="Picture 3" descr="C:\Users\marianne.docherty\AppData\Local\Microsoft\Windows\INetCache\IE\5CCDLJ2D\Soldier_of_42rd_regiment_1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e.docherty\AppData\Local\Microsoft\Windows\INetCache\IE\M9SR5U1H\140px-Soldier_of_20th_regiment_17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0640"/>
            <a:ext cx="864096" cy="8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anne.docherty\AppData\Local\Microsoft\Windows\INetCache\IE\VPM0XAD3\220px-BassRockNB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073920" cy="8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 for all the key workers who are keeping all our vital services going.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78" name="Picture 6" descr="C:\Users\marianne.docherty\AppData\Local\Microsoft\Windows\INetCache\IE\IKH0WW8E\Pray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84936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C:\Users\marianne.docherty\AppData\Local\Microsoft\Windows\INetCache\IE\M1OIXKJY\smileyface_thumbs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996952"/>
            <a:ext cx="2959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Writing Task</a:t>
            </a:r>
          </a:p>
          <a:p>
            <a:r>
              <a:rPr lang="en-GB" dirty="0" smtClean="0"/>
              <a:t>Health and Wellbeing</a:t>
            </a:r>
          </a:p>
          <a:p>
            <a:r>
              <a:rPr lang="en-GB" dirty="0" smtClean="0"/>
              <a:t>French Main Lesson</a:t>
            </a:r>
          </a:p>
          <a:p>
            <a:r>
              <a:rPr lang="en-GB" dirty="0" smtClean="0"/>
              <a:t>Topic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a 5minute workout with the Body Coach this morning :-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https://www.youtube.com/watch?v=d3LPrhI0v-w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480720" cy="3974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Quelle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est</a:t>
            </a:r>
            <a:r>
              <a:rPr lang="en-GB" dirty="0">
                <a:latin typeface="SassoonCRInfantMedium" panose="02000603020000020003" pitchFamily="2" charset="0"/>
              </a:rPr>
              <a:t> la date </a:t>
            </a:r>
            <a:r>
              <a:rPr lang="en-GB" dirty="0" err="1">
                <a:latin typeface="SassoonCRInfantMedium" panose="02000603020000020003" pitchFamily="2" charset="0"/>
              </a:rPr>
              <a:t>aujourd’hui</a:t>
            </a:r>
            <a:r>
              <a:rPr lang="en-GB" dirty="0">
                <a:latin typeface="SassoonCRInfantMedium" panose="02000603020000020003" pitchFamily="2" charset="0"/>
              </a:rPr>
              <a:t>?           Comment a </a:t>
            </a:r>
            <a:r>
              <a:rPr lang="en-GB" dirty="0" err="1">
                <a:latin typeface="SassoonCRInfantMedium" panose="02000603020000020003" pitchFamily="2" charset="0"/>
              </a:rPr>
              <a:t>va</a:t>
            </a:r>
            <a:r>
              <a:rPr lang="en-GB" dirty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e.g. </a:t>
            </a:r>
            <a:r>
              <a:rPr lang="en-GB" dirty="0" err="1">
                <a:latin typeface="SassoonCRInfantMedium" panose="02000603020000020003" pitchFamily="2" charset="0"/>
              </a:rPr>
              <a:t>C’est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mercredi</a:t>
            </a:r>
            <a:r>
              <a:rPr lang="en-GB" dirty="0" smtClean="0">
                <a:latin typeface="SassoonCRInfantMedium" panose="02000603020000020003" pitchFamily="2" charset="0"/>
              </a:rPr>
              <a:t> six </a:t>
            </a:r>
            <a:r>
              <a:rPr lang="en-GB" dirty="0" err="1" smtClean="0">
                <a:latin typeface="SassoonCRInfantMedium" panose="02000603020000020003" pitchFamily="2" charset="0"/>
              </a:rPr>
              <a:t>mai</a:t>
            </a:r>
            <a:r>
              <a:rPr lang="en-GB" dirty="0" smtClean="0">
                <a:latin typeface="SassoonCRInfantMedium" panose="02000603020000020003" pitchFamily="2" charset="0"/>
              </a:rPr>
              <a:t>               </a:t>
            </a:r>
            <a:r>
              <a:rPr lang="en-GB" dirty="0">
                <a:latin typeface="SassoonCRInfantMedium" panose="02000603020000020003" pitchFamily="2" charset="0"/>
              </a:rPr>
              <a:t>Je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content(e)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                                                   Je ne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pas content(e)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</a:t>
            </a:r>
            <a:r>
              <a:rPr lang="en-GB" dirty="0">
                <a:latin typeface="SassoonCRInfantMedium" panose="02000603020000020003" pitchFamily="2" charset="0"/>
              </a:rPr>
              <a:t> temps fait-</a:t>
            </a:r>
            <a:r>
              <a:rPr lang="en-GB" dirty="0" err="1">
                <a:latin typeface="SassoonCRInfantMedium" panose="02000603020000020003" pitchFamily="2" charset="0"/>
              </a:rPr>
              <a:t>il</a:t>
            </a:r>
            <a:r>
              <a:rPr lang="en-GB" dirty="0">
                <a:latin typeface="SassoonCRInfantMedium" panose="02000603020000020003" pitchFamily="2" charset="0"/>
              </a:rPr>
              <a:t>?                          </a:t>
            </a:r>
            <a:r>
              <a:rPr lang="en-GB" dirty="0" err="1">
                <a:latin typeface="SassoonCRInfantMedium" panose="02000603020000020003" pitchFamily="2" charset="0"/>
              </a:rPr>
              <a:t>Qu’est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ce</a:t>
            </a:r>
            <a:r>
              <a:rPr lang="en-GB" dirty="0">
                <a:latin typeface="SassoonCRInfantMedium" panose="02000603020000020003" pitchFamily="2" charset="0"/>
              </a:rPr>
              <a:t>-que </a:t>
            </a:r>
            <a:r>
              <a:rPr lang="en-GB" dirty="0" err="1">
                <a:latin typeface="SassoonCRInfantMedium" panose="02000603020000020003" pitchFamily="2" charset="0"/>
              </a:rPr>
              <a:t>tu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veux</a:t>
            </a:r>
            <a:r>
              <a:rPr lang="en-GB" dirty="0">
                <a:latin typeface="SassoonCRInfantMedium" panose="02000603020000020003" pitchFamily="2" charset="0"/>
              </a:rPr>
              <a:t> pour le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e.g.  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                      dejeuner? </a:t>
            </a:r>
            <a:r>
              <a:rPr lang="en-GB" dirty="0" err="1">
                <a:latin typeface="SassoonCRInfantMedium" panose="02000603020000020003" pitchFamily="2" charset="0"/>
              </a:rPr>
              <a:t>eg</a:t>
            </a:r>
            <a:r>
              <a:rPr lang="en-GB" dirty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</a:t>
            </a:r>
            <a:r>
              <a:rPr lang="en-GB" dirty="0" err="1">
                <a:latin typeface="SassoonCRInfantMedium" panose="02000603020000020003" pitchFamily="2" charset="0"/>
              </a:rPr>
              <a:t>pleut</a:t>
            </a:r>
            <a:r>
              <a:rPr lang="en-GB" dirty="0">
                <a:latin typeface="SassoonCRInfantMedium" panose="02000603020000020003" pitchFamily="2" charset="0"/>
              </a:rPr>
              <a:t> / Il fait beau/ Il fait </a:t>
            </a:r>
            <a:r>
              <a:rPr lang="en-GB" dirty="0" err="1">
                <a:latin typeface="SassoonCRInfantMedium" panose="02000603020000020003" pitchFamily="2" charset="0"/>
              </a:rPr>
              <a:t>froid</a:t>
            </a:r>
            <a:r>
              <a:rPr lang="en-GB" dirty="0">
                <a:latin typeface="SassoonCRInfantMedium" panose="02000603020000020003" pitchFamily="2" charset="0"/>
              </a:rPr>
              <a:t>/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thon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fait </a:t>
            </a:r>
            <a:r>
              <a:rPr lang="en-GB" dirty="0" err="1">
                <a:latin typeface="SassoonCRInfantMedium" panose="02000603020000020003" pitchFamily="2" charset="0"/>
              </a:rPr>
              <a:t>mauvais</a:t>
            </a:r>
            <a:r>
              <a:rPr lang="en-GB" dirty="0">
                <a:latin typeface="SassoonCRInfantMedium" panose="02000603020000020003" pitchFamily="2" charset="0"/>
              </a:rPr>
              <a:t>/ Il y a des </a:t>
            </a:r>
            <a:r>
              <a:rPr lang="en-GB" dirty="0" err="1">
                <a:latin typeface="SassoonCRInfantMedium" panose="02000603020000020003" pitchFamily="2" charset="0"/>
              </a:rPr>
              <a:t>nuages</a:t>
            </a:r>
            <a:r>
              <a:rPr lang="en-GB" dirty="0">
                <a:latin typeface="SassoonCRInfantMedium" panose="02000603020000020003" pitchFamily="2" charset="0"/>
              </a:rPr>
              <a:t>/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fromage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/ Il fait du vent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jambon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aux </a:t>
            </a:r>
            <a:r>
              <a:rPr lang="en-GB" sz="1800" dirty="0" err="1">
                <a:latin typeface="SassoonCRInfantMedium" panose="02000603020000020003" pitchFamily="2" charset="0"/>
              </a:rPr>
              <a:t>oeufs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3" idx="0"/>
            <a:endCxn id="3" idx="2"/>
          </p:cNvCxnSpPr>
          <p:nvPr/>
        </p:nvCxnSpPr>
        <p:spPr>
          <a:xfrm>
            <a:off x="4572000" y="2119257"/>
            <a:ext cx="0" cy="397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386104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Morning Starter</a:t>
            </a:r>
            <a:endParaRPr lang="en-GB" u="sng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Today, everyone’s morning starter is 15-20 minutes on </a:t>
            </a:r>
          </a:p>
          <a:p>
            <a:pPr marL="0" indent="0">
              <a:buNone/>
            </a:pPr>
            <a:r>
              <a:rPr lang="en-GB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      </a:t>
            </a:r>
            <a:r>
              <a:rPr lang="en-GB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Hit the Button</a:t>
            </a:r>
            <a:endParaRPr lang="en-GB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GB" dirty="0" smtClean="0"/>
          </a:p>
          <a:p>
            <a:r>
              <a:rPr lang="en-GB" dirty="0" smtClean="0"/>
              <a:t>Please choose a times table that you are not so good at. Please also work on </a:t>
            </a:r>
            <a:r>
              <a:rPr lang="en-GB" dirty="0" smtClean="0"/>
              <a:t>square numbers.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normally do IDL Maths, please do this also for 15-20mins.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marianne.docherty\AppData\Local\Microsoft\Windows\INetCache\IE\VPM0XAD3\numbe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1091952" cy="8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nne.docherty\AppData\Local\Microsoft\Windows\INetCache\IE\VPM0XAD3\numbe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1008112" cy="8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Maths Lesson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4560"/>
            <a:ext cx="6196405" cy="3968509"/>
          </a:xfrm>
        </p:spPr>
        <p:txBody>
          <a:bodyPr>
            <a:normAutofit fontScale="62500" lnSpcReduction="20000"/>
          </a:bodyPr>
          <a:lstStyle/>
          <a:p>
            <a:r>
              <a:rPr lang="en-GB" sz="2600" dirty="0" smtClean="0">
                <a:latin typeface="SassoonCRInfantMedium" panose="02000603020000020003" pitchFamily="2" charset="0"/>
              </a:rPr>
              <a:t>As part of the Maths curriculum we have to learn about the impact Maths has had in the world. Today we are learning about the Mayan number system.</a:t>
            </a: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S.C.- To be able to identify the symbols of the Mayan 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     </a:t>
            </a: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number system.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    - To be able to appreciate that humans have used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      Maths for thousands of years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    - To be able to complete the activity sheet.</a:t>
            </a:r>
            <a:endParaRPr lang="en-GB" sz="2600" dirty="0">
              <a:latin typeface="SassoonCRInfantMedium" panose="02000603020000020003" pitchFamily="2" charset="0"/>
            </a:endParaRP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Task:- Please watch the </a:t>
            </a:r>
            <a:r>
              <a:rPr lang="en-GB" sz="2600" dirty="0" err="1" smtClean="0">
                <a:latin typeface="SassoonCRInfantMedium" panose="02000603020000020003" pitchFamily="2" charset="0"/>
              </a:rPr>
              <a:t>powerpoint</a:t>
            </a:r>
            <a:r>
              <a:rPr lang="en-GB" sz="2600" dirty="0" smtClean="0">
                <a:latin typeface="SassoonCRInfantMedium" panose="02000603020000020003" pitchFamily="2" charset="0"/>
              </a:rPr>
              <a:t> on the Mayan number system attached to the blog and then complete the </a:t>
            </a:r>
            <a:r>
              <a:rPr lang="en-GB" sz="2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first</a:t>
            </a:r>
            <a:r>
              <a:rPr lang="en-GB" sz="2600" dirty="0" smtClean="0">
                <a:latin typeface="SassoonCRInfantMedium" panose="02000603020000020003" pitchFamily="2" charset="0"/>
              </a:rPr>
              <a:t> activity sheet All groups can do this task. </a:t>
            </a:r>
          </a:p>
          <a:p>
            <a:r>
              <a:rPr lang="en-GB" sz="2600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Extra</a:t>
            </a:r>
            <a:r>
              <a:rPr lang="en-GB" sz="2600" dirty="0" smtClean="0">
                <a:latin typeface="SassoonCRInfantMedium" panose="02000603020000020003" pitchFamily="2" charset="0"/>
              </a:rPr>
              <a:t>:- If you would like an extra challenge, please try the additional worksheets. </a:t>
            </a: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The Mayans were an ancient civilisation from an area called Mesoamerica which is modern day Mexico and Central America.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If you want to find out more about them please click on the link</a:t>
            </a:r>
          </a:p>
          <a:p>
            <a:pPr marL="0" indent="0">
              <a:buNone/>
            </a:pPr>
            <a:r>
              <a:rPr lang="en-GB" sz="2600" dirty="0">
                <a:latin typeface="SassoonCRInfantMedium" panose="02000603020000020003" pitchFamily="2" charset="0"/>
              </a:rPr>
              <a:t> </a:t>
            </a:r>
            <a:r>
              <a:rPr lang="en-GB" sz="2600" dirty="0" smtClean="0">
                <a:latin typeface="SassoonCRInfantMedium" panose="02000603020000020003" pitchFamily="2" charset="0"/>
              </a:rPr>
              <a:t>    </a:t>
            </a:r>
            <a:r>
              <a:rPr lang="en-GB" sz="1800" dirty="0">
                <a:hlinkClick r:id="rId2"/>
              </a:rPr>
              <a:t>https://www.youtube.com/watch?v=Q7llX0YGlsw</a:t>
            </a:r>
            <a:endParaRPr lang="en-GB" sz="2600" dirty="0" smtClean="0">
              <a:latin typeface="SassoonCRInfantMedium" panose="02000603020000020003" pitchFamily="2" charset="0"/>
            </a:endParaRPr>
          </a:p>
          <a:p>
            <a:endParaRPr lang="en-GB" sz="2600" dirty="0" smtClean="0">
              <a:latin typeface="SassoonCRInfantMedium" panose="02000603020000020003" pitchFamily="2" charset="0"/>
            </a:endParaRPr>
          </a:p>
          <a:p>
            <a:endParaRPr lang="en-GB" sz="26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600" dirty="0">
              <a:latin typeface="SassoonCRInfantMedium" panose="02000603020000020003" pitchFamily="2" charset="0"/>
            </a:endParaRPr>
          </a:p>
          <a:p>
            <a:endParaRPr lang="en-GB" sz="2600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3074" name="Picture 2" descr="C:\Users\marianne.docherty\AppData\Local\Microsoft\Windows\INetCache\IE\CQEJ3UKK\2435161563_d1367895e7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1391816" cy="7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nne.docherty\AppData\Local\Microsoft\Windows\INetCache\IE\M1OIXKJY\600px-Arithmetic_symbols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2934"/>
            <a:ext cx="1224136" cy="6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Writing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Task:- Your </a:t>
            </a:r>
            <a:r>
              <a:rPr lang="en-GB" dirty="0" smtClean="0">
                <a:latin typeface="SassoonCRInfantMedium" panose="02000603020000020003" pitchFamily="2" charset="0"/>
              </a:rPr>
              <a:t>task is to continue your story </a:t>
            </a:r>
            <a:r>
              <a:rPr lang="en-GB" dirty="0">
                <a:latin typeface="SassoonCRInfantMedium" panose="02000603020000020003" pitchFamily="2" charset="0"/>
              </a:rPr>
              <a:t>about your secret, magical powers. </a:t>
            </a:r>
            <a:r>
              <a:rPr lang="en-GB" dirty="0" smtClean="0">
                <a:latin typeface="SassoonCRInfantMedium" panose="02000603020000020003" pitchFamily="2" charset="0"/>
              </a:rPr>
              <a:t>Following on from last time, you should now have a title, a picture and an introductory paragraph. 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Your task today is to work on </a:t>
            </a:r>
            <a:r>
              <a:rPr lang="en-GB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the plot </a:t>
            </a:r>
            <a:r>
              <a:rPr lang="en-GB" dirty="0" smtClean="0">
                <a:latin typeface="SassoonCRInfantMedium" panose="02000603020000020003" pitchFamily="2" charset="0"/>
              </a:rPr>
              <a:t>of your story. </a:t>
            </a:r>
            <a:r>
              <a:rPr lang="en-GB" dirty="0">
                <a:latin typeface="SassoonCRInfantMedium" panose="02000603020000020003" pitchFamily="2" charset="0"/>
              </a:rPr>
              <a:t>Remember to use lots of describing words and make it exciting for the reader. Please don’t </a:t>
            </a:r>
            <a:r>
              <a:rPr lang="en-GB" dirty="0" smtClean="0">
                <a:latin typeface="SassoonCRInfantMedium" panose="02000603020000020003" pitchFamily="2" charset="0"/>
              </a:rPr>
              <a:t>finish your story today. </a:t>
            </a:r>
            <a:r>
              <a:rPr lang="en-GB" dirty="0">
                <a:latin typeface="SassoonCRInfantMedium" panose="02000603020000020003" pitchFamily="2" charset="0"/>
              </a:rPr>
              <a:t>W</a:t>
            </a:r>
            <a:r>
              <a:rPr lang="en-GB" dirty="0" smtClean="0">
                <a:latin typeface="SassoonCRInfantMedium" panose="02000603020000020003" pitchFamily="2" charset="0"/>
              </a:rPr>
              <a:t>e </a:t>
            </a:r>
            <a:r>
              <a:rPr lang="en-GB" dirty="0">
                <a:latin typeface="SassoonCRInfantMedium" panose="02000603020000020003" pitchFamily="2" charset="0"/>
              </a:rPr>
              <a:t>will </a:t>
            </a:r>
            <a:r>
              <a:rPr lang="en-GB" dirty="0" smtClean="0">
                <a:latin typeface="SassoonCRInfantMedium" panose="02000603020000020003" pitchFamily="2" charset="0"/>
              </a:rPr>
              <a:t>work on the ending of your </a:t>
            </a:r>
            <a:r>
              <a:rPr lang="en-GB" dirty="0">
                <a:latin typeface="SassoonCRInfantMedium" panose="02000603020000020003" pitchFamily="2" charset="0"/>
              </a:rPr>
              <a:t>story next week</a:t>
            </a:r>
            <a:r>
              <a:rPr lang="en-GB" dirty="0" smtClean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If you missed the last lesson or would like to watch Cressida Cowell again, please click on the link:-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https://www.scottishbooktrust.com/authors-live-on-demand/cressida-cowell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 have attached some word lists to help you as well as a narrative checklist. </a:t>
            </a: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C:\Users\marianne.docherty\AppData\Local\Microsoft\Windows\INetCache\IE\Y8WOJOLH\clipart01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908720"/>
            <a:ext cx="1371476" cy="7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e.docherty\AppData\Local\Microsoft\Windows\INetCache\IE\Y8WOJOLH\writing-left-hand-silhouet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1"/>
            <a:ext cx="1341437" cy="7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4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Health and Wellbeing</a:t>
            </a:r>
            <a:endParaRPr lang="en-GB" sz="2800" u="sng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9"/>
            <a:ext cx="634932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 smtClean="0">
                <a:latin typeface="SassoonCRInfantMedium" panose="02000603020000020003" pitchFamily="2" charset="0"/>
              </a:rPr>
              <a:t>Today we are going to learn about habit 2. 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100" dirty="0" smtClean="0">
                <a:latin typeface="SassoonCRInfantMedium" panose="02000603020000020003" pitchFamily="2" charset="0"/>
              </a:rPr>
              <a:t>This video gives some examples of how you can ‘begin with the end in mind’:-</a:t>
            </a:r>
          </a:p>
          <a:p>
            <a:pPr marL="0" indent="0">
              <a:buNone/>
            </a:pPr>
            <a:endParaRPr lang="en-GB" sz="21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www.youtube.com/watch?v=8KHH-6vwl-I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1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100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Task</a:t>
            </a:r>
            <a:r>
              <a:rPr lang="en-GB" sz="2100" dirty="0" smtClean="0">
                <a:latin typeface="SassoonCRInfantMedium" panose="02000603020000020003" pitchFamily="2" charset="0"/>
              </a:rPr>
              <a:t>:- Look back at your learning goals you made a couple of weeks ago. Have you stuck to the plan or do you need to make new plans? There is no written task today.</a:t>
            </a:r>
            <a:endParaRPr lang="en-GB" sz="21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M9SR5U1H\habits_hand_tagxed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998300" cy="8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docherty\AppData\Local\Microsoft\Windows\INetCache\IE\M9SR5U1H\7_habits_posters_thumbnai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1152128" cy="8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French 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18048"/>
            <a:ext cx="6387445" cy="4015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2200" dirty="0" smtClean="0">
                <a:latin typeface="SassoonCRInfantMedium" panose="02000603020000020003" pitchFamily="2" charset="0"/>
              </a:rPr>
              <a:t>Today we’re going to revise the vocabulary associated with members of our family. To do that we’re going to use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linguascope</a:t>
            </a:r>
            <a:r>
              <a:rPr lang="en-GB" sz="2200" dirty="0" smtClean="0">
                <a:latin typeface="SassoonCRInfantMedium" panose="02000603020000020003" pitchFamily="2" charset="0"/>
              </a:rPr>
              <a:t> again. </a:t>
            </a:r>
            <a:endParaRPr lang="en-GB" sz="2200" dirty="0">
              <a:latin typeface="SassoonCRInfantMedium" panose="02000603020000020003" pitchFamily="2" charset="0"/>
            </a:endParaRPr>
          </a:p>
          <a:p>
            <a:r>
              <a:rPr lang="en-GB" sz="2200" dirty="0" smtClean="0">
                <a:latin typeface="SassoonCRInfantMedium" panose="02000603020000020003" pitchFamily="2" charset="0"/>
                <a:hlinkClick r:id="rId2"/>
              </a:rPr>
              <a:t>https://</a:t>
            </a:r>
            <a:r>
              <a:rPr lang="en-GB" sz="2200" dirty="0">
                <a:latin typeface="SassoonCRInfantMedium" panose="02000603020000020003" pitchFamily="2" charset="0"/>
                <a:hlinkClick r:id="rId2"/>
              </a:rPr>
              <a:t>www.linguascope.com</a:t>
            </a:r>
            <a:r>
              <a:rPr lang="en-GB" sz="2200" dirty="0" smtClean="0">
                <a:hlinkClick r:id="rId2"/>
              </a:rPr>
              <a:t>/</a:t>
            </a:r>
            <a:endParaRPr lang="en-GB" sz="2200" dirty="0" smtClean="0"/>
          </a:p>
          <a:p>
            <a:r>
              <a:rPr lang="en-GB" sz="2200" dirty="0" smtClean="0">
                <a:latin typeface="SassoonCRInfantMedium" panose="02000603020000020003" pitchFamily="2" charset="0"/>
              </a:rPr>
              <a:t>I have sent you the log-in details on Teams</a:t>
            </a: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again in case you didn’t get it last week. Please take s note of the log-in details for future use.</a:t>
            </a:r>
            <a:endParaRPr lang="en-GB" sz="2200" dirty="0">
              <a:latin typeface="SassoonCRInfantMedium" panose="02000603020000020003" pitchFamily="2" charset="0"/>
            </a:endParaRPr>
          </a:p>
          <a:p>
            <a:r>
              <a:rPr lang="en-GB" sz="2200" dirty="0" smtClean="0">
                <a:latin typeface="SassoonCRInfantMedium" panose="02000603020000020003" pitchFamily="2" charset="0"/>
              </a:rPr>
              <a:t>L.I. – To be able to talk about members of our family</a:t>
            </a:r>
          </a:p>
          <a:p>
            <a:r>
              <a:rPr lang="en-GB" sz="2200" dirty="0" smtClean="0">
                <a:latin typeface="SassoonCRInfantMedium" panose="02000603020000020003" pitchFamily="2" charset="0"/>
              </a:rPr>
              <a:t>S.C. – To be able to know how to say the words for brother, </a:t>
            </a: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              sister, mum, dad, grandmother, grandfather.</a:t>
            </a: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          -  To be able to read these words in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french</a:t>
            </a:r>
            <a:endParaRPr lang="en-GB" sz="22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         -  To be able to play some games &amp; complete the </a:t>
            </a:r>
            <a:endParaRPr lang="en-GB" sz="22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             worksheet.</a:t>
            </a: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Task 1:- When you have logged in to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Linguascope</a:t>
            </a:r>
            <a:r>
              <a:rPr lang="en-GB" sz="2200" dirty="0" smtClean="0">
                <a:latin typeface="SassoonCRInfantMedium" panose="02000603020000020003" pitchFamily="2" charset="0"/>
              </a:rPr>
              <a:t>, click on the 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french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flag </a:t>
            </a:r>
            <a:r>
              <a:rPr lang="en-GB" sz="2200" dirty="0" smtClean="0">
                <a:latin typeface="SassoonCRInfantMedium" panose="02000603020000020003" pitchFamily="2" charset="0"/>
              </a:rPr>
              <a:t>in the</a:t>
            </a: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        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Beginner section</a:t>
            </a:r>
            <a:r>
              <a:rPr lang="en-GB" sz="2200" dirty="0" smtClean="0">
                <a:latin typeface="SassoonCRInfantMedium" panose="02000603020000020003" pitchFamily="2" charset="0"/>
              </a:rPr>
              <a:t>, then click on ‘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Moi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et ma 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famille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’ </a:t>
            </a:r>
            <a:r>
              <a:rPr lang="en-GB" sz="2200" dirty="0" smtClean="0">
                <a:latin typeface="SassoonCRInfantMedium" panose="02000603020000020003" pitchFamily="2" charset="0"/>
              </a:rPr>
              <a:t>then ‘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Les 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membres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        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de ma 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famille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’</a:t>
            </a:r>
            <a:r>
              <a:rPr lang="en-GB" sz="2200" dirty="0" smtClean="0">
                <a:latin typeface="SassoonCRInfantMedium" panose="02000603020000020003" pitchFamily="2" charset="0"/>
              </a:rPr>
              <a:t>. Click on ‘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Presentation’</a:t>
            </a:r>
            <a:r>
              <a:rPr lang="en-GB" sz="2200" dirty="0" smtClean="0">
                <a:latin typeface="SassoonCRInfantMedium" panose="02000603020000020003" pitchFamily="2" charset="0"/>
              </a:rPr>
              <a:t> first then choose any of the </a:t>
            </a: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        activities on the page. Please do 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‘</a:t>
            </a:r>
            <a:r>
              <a:rPr lang="en-GB" sz="22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controle</a:t>
            </a:r>
            <a:r>
              <a:rPr lang="en-GB" sz="22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final</a:t>
            </a:r>
            <a:r>
              <a:rPr lang="en-GB" sz="2200" dirty="0" smtClean="0">
                <a:latin typeface="SassoonCRInfantMedium" panose="02000603020000020003" pitchFamily="2" charset="0"/>
              </a:rPr>
              <a:t>’ to test your knowledge.</a:t>
            </a:r>
          </a:p>
          <a:p>
            <a:pPr marL="0" indent="0">
              <a:buNone/>
            </a:pPr>
            <a:r>
              <a:rPr lang="en-GB" sz="2200" dirty="0" smtClean="0">
                <a:latin typeface="SassoonCRInfantMedium" panose="02000603020000020003" pitchFamily="2" charset="0"/>
              </a:rPr>
              <a:t>Task 2:- Go to the page entitled ‘Freres et </a:t>
            </a:r>
            <a:r>
              <a:rPr lang="en-GB" sz="2200" dirty="0" err="1" smtClean="0">
                <a:latin typeface="SassoonCRInfantMedium" panose="02000603020000020003" pitchFamily="2" charset="0"/>
              </a:rPr>
              <a:t>soeurs</a:t>
            </a:r>
            <a:r>
              <a:rPr lang="en-GB" sz="2200" dirty="0" smtClean="0">
                <a:latin typeface="SassoonCRInfantMedium" panose="02000603020000020003" pitchFamily="2" charset="0"/>
              </a:rPr>
              <a:t>’ in your St Kent’s Transition</a:t>
            </a:r>
          </a:p>
          <a:p>
            <a:pPr marL="0" indent="0">
              <a:buNone/>
            </a:pPr>
            <a:r>
              <a:rPr lang="en-GB" sz="2200" dirty="0">
                <a:latin typeface="SassoonCRInfantMedium" panose="02000603020000020003" pitchFamily="2" charset="0"/>
              </a:rPr>
              <a:t> </a:t>
            </a:r>
            <a:r>
              <a:rPr lang="en-GB" sz="2200" dirty="0" smtClean="0">
                <a:latin typeface="SassoonCRInfantMedium" panose="02000603020000020003" pitchFamily="2" charset="0"/>
              </a:rPr>
              <a:t>           Booklet and complete section C question1 &amp; 2 only.</a:t>
            </a:r>
            <a:endParaRPr lang="en-GB" sz="22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2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2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</p:txBody>
      </p:sp>
      <p:pic>
        <p:nvPicPr>
          <p:cNvPr id="5122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1224136" cy="7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1331640" cy="7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ianne.docherty\AppData\Local\Microsoft\Windows\INetCache\IE\M9SR5U1H\blonde-160653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118245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2617</TotalTime>
  <Words>961</Words>
  <Application>Microsoft Office PowerPoint</Application>
  <PresentationFormat>On-screen Show 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Thursday 7-5-20</vt:lpstr>
      <vt:lpstr>Today’s Timetable</vt:lpstr>
      <vt:lpstr>Daily Exercise </vt:lpstr>
      <vt:lpstr>A little bit of French to start the day  </vt:lpstr>
      <vt:lpstr>Morning Starter</vt:lpstr>
      <vt:lpstr>Maths Lesson</vt:lpstr>
      <vt:lpstr>Writing</vt:lpstr>
      <vt:lpstr>Health and Wellbeing</vt:lpstr>
      <vt:lpstr>French   </vt:lpstr>
      <vt:lpstr>The Bass Rock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113</cp:revision>
  <dcterms:created xsi:type="dcterms:W3CDTF">2020-03-23T22:24:08Z</dcterms:created>
  <dcterms:modified xsi:type="dcterms:W3CDTF">2020-05-06T21:36:55Z</dcterms:modified>
</cp:coreProperties>
</file>