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9" r:id="rId3"/>
    <p:sldId id="256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3DF97-7C79-42BE-8539-FFCDDB523A3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9E485-1003-4568-811E-C8B1A5F10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1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888C-94B0-466F-98E3-0497753609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69A1AA-65DB-461F-B826-9619FF637867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E12E5A-435D-4B8F-915F-42F313E2021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WksvcV6vU0" TargetMode="External"/><Relationship Id="rId2" Type="http://schemas.openxmlformats.org/officeDocument/2006/relationships/hyperlink" Target="https://www.youtube.com/watch?v=5kza79Da7b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google.co.uk/url?sa=i&amp;url=https://www.shutterstock.com/search/smiley%2Bface&amp;psig=AOvVaw2wja_KxU_qRmhjQewfqYQu&amp;ust=1585056283153000&amp;source=images&amp;cd=vfe&amp;ved=0CAIQjRxqFwoTCMDp2ffYsOgCFQAAAAAdAAAAABAE" TargetMode="External"/><Relationship Id="rId4" Type="http://schemas.openxmlformats.org/officeDocument/2006/relationships/hyperlink" Target="https://www.youtube.com/watch?v=UsEz58BblM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HesSI-J0o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rosary.org/?page_id=2049&amp;lang=e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aDeqSotwoc" TargetMode="External"/><Relationship Id="rId4" Type="http://schemas.openxmlformats.org/officeDocument/2006/relationships/hyperlink" Target="https://www.youtube.com/watch?v=KLpIexoF-1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GxHwWqcoom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www.stevewyborne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jpeg"/><Relationship Id="rId4" Type="http://schemas.openxmlformats.org/officeDocument/2006/relationships/hyperlink" Target="https://www.sheppardsoftware.com/mathgames/earlymath/on_time_game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328" y="465137"/>
            <a:ext cx="7117180" cy="1368151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Thursday the 7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of May</a:t>
            </a:r>
            <a:endParaRPr lang="en-GB" cap="none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117180" cy="4608512"/>
          </a:xfrm>
        </p:spPr>
        <p:txBody>
          <a:bodyPr>
            <a:normAutofit/>
          </a:bodyPr>
          <a:lstStyle/>
          <a:p>
            <a:r>
              <a:rPr lang="en-GB" sz="3600" cap="none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Good morning primary 2!</a:t>
            </a:r>
          </a:p>
          <a:p>
            <a:r>
              <a:rPr lang="en-GB" sz="2400" cap="none" dirty="0">
                <a:solidFill>
                  <a:schemeClr val="accent4"/>
                </a:solidFill>
                <a:latin typeface="SassoonCRInfant" panose="02010503020300020003" pitchFamily="2" charset="0"/>
              </a:rPr>
              <a:t>B</a:t>
            </a:r>
            <a:r>
              <a:rPr lang="en-GB" sz="2400" cap="none" dirty="0" smtClean="0">
                <a:solidFill>
                  <a:schemeClr val="accent4"/>
                </a:solidFill>
                <a:latin typeface="SassoonCRInfant" panose="02010503020300020003" pitchFamily="2" charset="0"/>
              </a:rPr>
              <a:t>onjour les </a:t>
            </a:r>
            <a:r>
              <a:rPr lang="en-GB" sz="2400" cap="none" dirty="0" err="1" smtClean="0">
                <a:solidFill>
                  <a:schemeClr val="accent4"/>
                </a:solidFill>
                <a:latin typeface="SassoonCRInfant" panose="02010503020300020003" pitchFamily="2" charset="0"/>
              </a:rPr>
              <a:t>enfants</a:t>
            </a:r>
            <a:r>
              <a:rPr lang="en-GB" sz="2400" cap="none" dirty="0" smtClean="0">
                <a:solidFill>
                  <a:schemeClr val="accent4"/>
                </a:solidFill>
                <a:latin typeface="SassoonCRInfant" panose="02010503020300020003" pitchFamily="2" charset="0"/>
              </a:rPr>
              <a:t>!  Ca </a:t>
            </a:r>
            <a:r>
              <a:rPr lang="en-GB" sz="2400" cap="none" dirty="0" err="1" smtClean="0">
                <a:solidFill>
                  <a:schemeClr val="accent4"/>
                </a:solidFill>
                <a:latin typeface="SassoonCRInfant" panose="02010503020300020003" pitchFamily="2" charset="0"/>
              </a:rPr>
              <a:t>va</a:t>
            </a:r>
            <a:r>
              <a:rPr lang="en-GB" sz="2400" cap="none" dirty="0" smtClean="0">
                <a:solidFill>
                  <a:schemeClr val="accent4"/>
                </a:solidFill>
                <a:latin typeface="SassoonCRInfant" panose="02010503020300020003" pitchFamily="2" charset="0"/>
              </a:rPr>
              <a:t>?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Can you remember asking our ages in French. Let’s practise again today.</a:t>
            </a:r>
          </a:p>
          <a:p>
            <a:r>
              <a:rPr lang="en-GB" dirty="0" smtClean="0">
                <a:hlinkClick r:id="rId2"/>
              </a:rPr>
              <a:t>W</a:t>
            </a:r>
            <a:r>
              <a:rPr lang="en-GB" cap="none" dirty="0" smtClean="0">
                <a:hlinkClick r:id="rId2"/>
              </a:rPr>
              <a:t>atch- </a:t>
            </a:r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www.youtube.com/watch?v=4WksvcV6vU0</a:t>
            </a:r>
            <a:endParaRPr lang="en-GB" sz="2400" dirty="0" smtClean="0"/>
          </a:p>
          <a:p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L.I - </a:t>
            </a:r>
            <a:r>
              <a:rPr lang="en-GB" sz="2000" cap="none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We are learning to say our age in French</a:t>
            </a:r>
          </a:p>
          <a:p>
            <a:r>
              <a:rPr lang="en-GB" sz="3600" dirty="0" err="1" smtClean="0">
                <a:solidFill>
                  <a:schemeClr val="tx1"/>
                </a:solidFill>
                <a:latin typeface="SassoonCRInfant" panose="02010503020300020003" pitchFamily="2" charset="0"/>
              </a:rPr>
              <a:t>Quel</a:t>
            </a: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age a </a:t>
            </a:r>
            <a:r>
              <a:rPr lang="en-GB" sz="3600" dirty="0" err="1" smtClean="0">
                <a:solidFill>
                  <a:schemeClr val="tx1"/>
                </a:solidFill>
                <a:latin typeface="SassoonCRInfant" panose="02010503020300020003" pitchFamily="2" charset="0"/>
              </a:rPr>
              <a:t>tu</a:t>
            </a: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?</a:t>
            </a:r>
          </a:p>
          <a:p>
            <a:r>
              <a:rPr lang="en-GB" sz="3600" cap="none" dirty="0" err="1" smtClean="0">
                <a:solidFill>
                  <a:schemeClr val="tx1"/>
                </a:solidFill>
                <a:latin typeface="SassoonCRInfant" panose="02010503020300020003" pitchFamily="2" charset="0"/>
              </a:rPr>
              <a:t>J’ai</a:t>
            </a:r>
            <a:r>
              <a:rPr lang="en-GB" sz="3600" cap="none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______ans.</a:t>
            </a:r>
          </a:p>
          <a:p>
            <a:endParaRPr lang="en-GB" sz="1200" dirty="0" smtClean="0">
              <a:hlinkClick r:id="rId4"/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endParaRPr lang="en-GB" sz="1200" dirty="0" smtClean="0"/>
          </a:p>
          <a:p>
            <a:endParaRPr lang="en-GB" sz="1200" cap="none" dirty="0">
              <a:solidFill>
                <a:schemeClr val="accent6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2000" cap="none" dirty="0" smtClean="0">
              <a:latin typeface="SassoonCRInfant" panose="02010503020300020003" pitchFamily="2" charset="0"/>
            </a:endParaRPr>
          </a:p>
          <a:p>
            <a:endParaRPr lang="en-GB" sz="2000" cap="none" dirty="0" smtClean="0">
              <a:latin typeface="SassoonCRInfant" panose="02010503020300020003" pitchFamily="2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jane.stanners\AppData\Local\Microsoft\Windows\INetCache\IE\P86X7XWG\AxvtC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7" y="160337"/>
            <a:ext cx="1732428" cy="12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Violet the Pilot: Amazon.co.uk: Steve Breen: 9780803731257: Book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341" y="260648"/>
            <a:ext cx="91300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May is the month of Mary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318944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39952" y="13166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Why is Our Lady so important? </a:t>
            </a:r>
          </a:p>
          <a:p>
            <a:r>
              <a:rPr lang="en-GB" dirty="0">
                <a:hlinkClick r:id="rId3"/>
              </a:rPr>
              <a:t>https://www.youtube.com/watch?v=wyHesSI-J0o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139952" y="2852937"/>
            <a:ext cx="4499992" cy="4005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Mary </a:t>
            </a:r>
            <a:r>
              <a:rPr lang="en-GB" dirty="0"/>
              <a:t>was the mother of </a:t>
            </a:r>
            <a:r>
              <a:rPr lang="en-GB" dirty="0" smtClean="0"/>
              <a:t>Jesus.</a:t>
            </a:r>
            <a:r>
              <a:rPr lang="en-GB" dirty="0"/>
              <a:t> </a:t>
            </a:r>
            <a:r>
              <a:rPr lang="en-GB" dirty="0" smtClean="0"/>
              <a:t>When Jesus died Mary helped and looked after </a:t>
            </a:r>
            <a:r>
              <a:rPr lang="en-GB" dirty="0"/>
              <a:t>the other disciples the way our mothers look after us.  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Mary </a:t>
            </a:r>
            <a:r>
              <a:rPr lang="en-GB" dirty="0"/>
              <a:t>wants to be our mother too and we can ask for her help, just as we would ask our own mother’s for help</a:t>
            </a:r>
            <a:r>
              <a:rPr lang="en-GB" dirty="0" smtClean="0"/>
              <a:t>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 can pray to Our Lady by saying The Rosary. We began to do this together in school last term.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5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51920" y="1761456"/>
            <a:ext cx="4968552" cy="51125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4" y="1579854"/>
            <a:ext cx="2460391" cy="36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98884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find a guide to the rosary here: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https://childrensrosary.org/?page_id=2049&amp;lang=en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75956" y="3789040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find hymns to Mary here: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www.youtube.com/watch?v=KLpIexoF-1A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5"/>
              </a:rPr>
              <a:t>https://www.youtube.com/watch?v=GaDeqSotwoc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may want to listen to these after you pray the rosary.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305196" y="620688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Rosary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5301208"/>
            <a:ext cx="3384376" cy="15567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GB" dirty="0" smtClean="0"/>
              <a:t>raying brings us all together. </a:t>
            </a:r>
          </a:p>
          <a:p>
            <a:pPr algn="ctr"/>
            <a:r>
              <a:rPr lang="en-GB" dirty="0" smtClean="0"/>
              <a:t>You could try saying a decade a day throughout May, with your family.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9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 hope you’ve all had a good time with your learning. Now it’s time to have some play.</a:t>
            </a:r>
            <a:endParaRPr lang="en-GB" dirty="0"/>
          </a:p>
        </p:txBody>
      </p:sp>
      <p:pic>
        <p:nvPicPr>
          <p:cNvPr id="3074" name="Picture 2" descr="C:\Users\jane.stanners\AppData\Local\Microsoft\Windows\INetCache\IE\R5OE7MSR\diy-backyard-projects-kid-woohome-2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0" y="2132856"/>
            <a:ext cx="5715000" cy="38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08912" cy="3744416"/>
          </a:xfrm>
        </p:spPr>
        <p:txBody>
          <a:bodyPr>
            <a:normAutofit fontScale="92500" lnSpcReduction="10000"/>
          </a:bodyPr>
          <a:lstStyle/>
          <a:p>
            <a:endParaRPr lang="en-GB" sz="19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SassoonCRInfant" panose="02010503020300020003" pitchFamily="2" charset="0"/>
              </a:rPr>
              <a:t>These are some common words you had at the beginning of</a:t>
            </a:r>
          </a:p>
          <a:p>
            <a:pPr marL="0" indent="0">
              <a:buNone/>
            </a:pPr>
            <a:r>
              <a:rPr lang="en-GB" sz="2400" dirty="0" smtClean="0">
                <a:latin typeface="SassoonCRInfant" panose="02010503020300020003" pitchFamily="2" charset="0"/>
              </a:rPr>
              <a:t> P.2. Can you remember them?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Yellow   grow   again  food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Blue      best    number  other</a:t>
            </a:r>
          </a:p>
          <a:p>
            <a:pPr marL="0" indent="0">
              <a:buNone/>
            </a:pPr>
            <a:r>
              <a:rPr lang="en-GB" sz="2600" dirty="0" smtClean="0">
                <a:latin typeface="SassoonCRInfant" panose="02010503020300020003" pitchFamily="2" charset="0"/>
              </a:rPr>
              <a:t>Choose a book, a comic , a newspaper </a:t>
            </a:r>
            <a:r>
              <a:rPr lang="en-GB" sz="2600" dirty="0" err="1" smtClean="0">
                <a:latin typeface="SassoonCRInfant" panose="02010503020300020003" pitchFamily="2" charset="0"/>
              </a:rPr>
              <a:t>etc</a:t>
            </a:r>
            <a:endParaRPr lang="en-GB" sz="26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SassoonCRInfant" panose="02010503020300020003" pitchFamily="2" charset="0"/>
              </a:rPr>
              <a:t>To see if you can find them in the text.</a:t>
            </a:r>
            <a:endParaRPr lang="en-GB" sz="26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9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1900" cap="none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Using one of your favourite books think about these questions and try and answer them</a:t>
            </a:r>
            <a:r>
              <a:rPr lang="en-GB" sz="19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. Don’t worry just tell someone the answers.</a:t>
            </a:r>
            <a:endParaRPr lang="en-GB" sz="1900" cap="none" dirty="0" smtClean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6918920" cy="4320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Reading- Common Words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17327"/>
              </p:ext>
            </p:extLst>
          </p:nvPr>
        </p:nvGraphicFramePr>
        <p:xfrm>
          <a:off x="899592" y="8613576"/>
          <a:ext cx="7416825" cy="110890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92943">
                  <a:extLst>
                    <a:ext uri="{9D8B030D-6E8A-4147-A177-3AD203B41FA5}">
                      <a16:colId xmlns="" xmlns:a16="http://schemas.microsoft.com/office/drawing/2014/main" val="3409170997"/>
                    </a:ext>
                  </a:extLst>
                </a:gridCol>
                <a:gridCol w="548809">
                  <a:extLst>
                    <a:ext uri="{9D8B030D-6E8A-4147-A177-3AD203B41FA5}">
                      <a16:colId xmlns="" xmlns:a16="http://schemas.microsoft.com/office/drawing/2014/main" val="2057896043"/>
                    </a:ext>
                  </a:extLst>
                </a:gridCol>
                <a:gridCol w="1197257">
                  <a:extLst>
                    <a:ext uri="{9D8B030D-6E8A-4147-A177-3AD203B41FA5}">
                      <a16:colId xmlns="" xmlns:a16="http://schemas.microsoft.com/office/drawing/2014/main" val="3737104028"/>
                    </a:ext>
                  </a:extLst>
                </a:gridCol>
                <a:gridCol w="548809">
                  <a:extLst>
                    <a:ext uri="{9D8B030D-6E8A-4147-A177-3AD203B41FA5}">
                      <a16:colId xmlns="" xmlns:a16="http://schemas.microsoft.com/office/drawing/2014/main" val="2033259705"/>
                    </a:ext>
                  </a:extLst>
                </a:gridCol>
                <a:gridCol w="1394954">
                  <a:extLst>
                    <a:ext uri="{9D8B030D-6E8A-4147-A177-3AD203B41FA5}">
                      <a16:colId xmlns="" xmlns:a16="http://schemas.microsoft.com/office/drawing/2014/main" val="1652749644"/>
                    </a:ext>
                  </a:extLst>
                </a:gridCol>
                <a:gridCol w="548809">
                  <a:extLst>
                    <a:ext uri="{9D8B030D-6E8A-4147-A177-3AD203B41FA5}">
                      <a16:colId xmlns="" xmlns:a16="http://schemas.microsoft.com/office/drawing/2014/main" val="3366472485"/>
                    </a:ext>
                  </a:extLst>
                </a:gridCol>
                <a:gridCol w="1296105">
                  <a:extLst>
                    <a:ext uri="{9D8B030D-6E8A-4147-A177-3AD203B41FA5}">
                      <a16:colId xmlns="" xmlns:a16="http://schemas.microsoft.com/office/drawing/2014/main" val="2580119541"/>
                    </a:ext>
                  </a:extLst>
                </a:gridCol>
                <a:gridCol w="589139">
                  <a:extLst>
                    <a:ext uri="{9D8B030D-6E8A-4147-A177-3AD203B41FA5}">
                      <a16:colId xmlns="" xmlns:a16="http://schemas.microsoft.com/office/drawing/2014/main" val="41301289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28970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83229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4595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17282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2233078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4509120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Do you know the name of the Author?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Do you know the name of the illustrator?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did you like about the book?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Is there anything you didn’t like about the book?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was your favourite part?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 descr="C:\Users\jane.stanners\AppData\Local\Microsoft\Windows\INetCache\IE\OKRY2E2A\rk8_boy1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0"/>
            <a:ext cx="208823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Today’s story – is all about another inventor.</a:t>
            </a:r>
            <a:br>
              <a:rPr lang="en-GB" dirty="0" smtClean="0"/>
            </a:br>
            <a:r>
              <a:rPr lang="en-GB" sz="2700" dirty="0" smtClean="0">
                <a:hlinkClick r:id="rId2"/>
              </a:rPr>
              <a:t>https://www.youtube.com/watch?v=GxHwWqcoomo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Violet the Pilot: Amazon.co.uk: Steve Breen: 9780803731257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Violet the Pilot: Amazon.co.uk: Steve Breen: 9780803731257: Boo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43608" y="1968769"/>
            <a:ext cx="7416824" cy="45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5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L.I- To write an imaginary story about your new toy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Writing – My Incredible New Toy</a:t>
            </a:r>
            <a:endParaRPr lang="en-GB" dirty="0"/>
          </a:p>
        </p:txBody>
      </p:sp>
      <p:pic>
        <p:nvPicPr>
          <p:cNvPr id="4098" name="Picture 2" descr="C:\Users\jane.stanners\Desktop\h&amp;h\box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52" y="1988841"/>
            <a:ext cx="16063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e.stanners\Desktop\h&amp;h\boxe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63600"/>
            <a:ext cx="1860028" cy="13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Y: Castle Story Box - The Imagination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3600"/>
            <a:ext cx="1800200" cy="13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645389"/>
            <a:ext cx="8892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</a:rPr>
              <a:t>What did your box become?</a:t>
            </a:r>
          </a:p>
          <a:p>
            <a:pPr algn="ctr"/>
            <a:r>
              <a:rPr lang="en-GB" sz="2400" dirty="0" smtClean="0"/>
              <a:t>Today you are going to write an imaginative story about an adventure you had with your new toy .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Helpful reminders</a:t>
            </a:r>
            <a:endParaRPr lang="en-GB" sz="2400" dirty="0">
              <a:solidFill>
                <a:srgbClr val="7030A0"/>
              </a:solidFill>
            </a:endParaRPr>
          </a:p>
          <a:p>
            <a:pPr algn="ctr"/>
            <a:r>
              <a:rPr lang="en-GB" sz="2000" dirty="0" smtClean="0"/>
              <a:t>Think about   WHO WHAT WHERE WHEN WHY when composing your story.</a:t>
            </a:r>
          </a:p>
          <a:p>
            <a:pPr algn="ctr"/>
            <a:r>
              <a:rPr lang="en-GB" sz="2000" dirty="0" smtClean="0"/>
              <a:t>Share YOUR IDEAS before you start.</a:t>
            </a:r>
          </a:p>
          <a:p>
            <a:pPr algn="ctr"/>
            <a:r>
              <a:rPr lang="en-GB" sz="2000" dirty="0" smtClean="0"/>
              <a:t>Get help with tricky words but DON’T WORRY  give the words a go!</a:t>
            </a:r>
          </a:p>
          <a:p>
            <a:pPr algn="ctr"/>
            <a:r>
              <a:rPr lang="en-GB" sz="2000" dirty="0" smtClean="0"/>
              <a:t>Remember CAPITAL LETTERS, FULL STOPS AND FINGER SPACES</a:t>
            </a: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724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520" y="1556792"/>
            <a:ext cx="7680960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cap="none" dirty="0" smtClean="0">
                <a:latin typeface="Comic Sans MS" panose="030F0702030302020204" pitchFamily="66" charset="0"/>
              </a:rPr>
              <a:t>Estimation- On the next couple of slides you are to estimate (sensibly guess) how many balls are in the glass. 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As it is a number talk, tell your adult why you think it is the number that you are guessing each time. </a:t>
            </a:r>
          </a:p>
          <a:p>
            <a:pPr marL="0" indent="0">
              <a:buNone/>
            </a:pPr>
            <a:endParaRPr lang="en-GB" sz="2400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cap="none" dirty="0" smtClean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3520" y="260648"/>
            <a:ext cx="5550768" cy="1728192"/>
          </a:xfrm>
        </p:spPr>
        <p:txBody>
          <a:bodyPr>
            <a:noAutofit/>
          </a:bodyPr>
          <a:lstStyle/>
          <a:p>
            <a:pPr algn="ctr"/>
            <a:r>
              <a:rPr lang="en-GB" sz="4400" cap="none" dirty="0" smtClean="0">
                <a:latin typeface="Comic Sans MS" panose="030F0702030302020204" pitchFamily="66" charset="0"/>
              </a:rPr>
              <a:t>Mathematics   </a:t>
            </a:r>
            <a:br>
              <a:rPr lang="en-GB" sz="4400" cap="none" dirty="0" smtClean="0">
                <a:latin typeface="Comic Sans MS" panose="030F0702030302020204" pitchFamily="66" charset="0"/>
              </a:rPr>
            </a:br>
            <a:r>
              <a:rPr lang="en-GB" sz="4400" cap="none" dirty="0" smtClean="0">
                <a:latin typeface="Comic Sans MS" panose="030F0702030302020204" pitchFamily="66" charset="0"/>
              </a:rPr>
              <a:t>Number Talk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1" y="84455"/>
            <a:ext cx="2025994" cy="136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284"/>
            <a:ext cx="1752248" cy="11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teve Wyborney\Desktop\LOW RESOLUTION Estimation Clipboard Pics for 20 Days\Slide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34836"/>
            <a:ext cx="2971800" cy="52316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24 objects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3296"/>
            <a:ext cx="2971800" cy="76470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Reveal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0" y="0"/>
            <a:ext cx="1752600" cy="1143000"/>
          </a:xfrm>
          <a:prstGeom prst="wedgeRoundRectCallout">
            <a:avLst>
              <a:gd name="adj1" fmla="val 72307"/>
              <a:gd name="adj2" fmla="val 4372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objects are in the container?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1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teve Wyborney\Desktop\LOW RESOLUTION Estimation Clipboard Pics for 20 Days\Slide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200" y="2971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 objects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2" name="Picture 4" descr="C:\Users\Steve Wyborney\Desktop\LOW RESOLUTION Estimation Clipboard Pics for 20 Days\Slide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648200" y="2971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11 </a:t>
            </a:r>
            <a:r>
              <a:rPr lang="en-US" b="1" dirty="0">
                <a:solidFill>
                  <a:schemeClr val="bg1"/>
                </a:solidFill>
              </a:rPr>
              <a:t>objects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48200" y="2971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Reveal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Picture 5" descr="C:\Users\Steve Wyborney\Desktop\LOW RESOLUTION Estimation Clipboard Pics for 20 Days\Slide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6200" y="6400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29 objects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" y="6400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Reveal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4" name="Picture 3" descr="C:\Users\Steve Wyborney\Desktop\LOW RESOLUTION Estimation Clipboard Pics for 20 Days\Slide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648200" y="6400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17 </a:t>
            </a:r>
            <a:r>
              <a:rPr lang="en-US" b="1" dirty="0">
                <a:solidFill>
                  <a:schemeClr val="bg1"/>
                </a:solidFill>
              </a:rPr>
              <a:t>objects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8200" y="6400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Reveal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6" grpId="1" animBg="1"/>
      <p:bldP spid="32" grpId="0" animBg="1"/>
      <p:bldP spid="33" grpId="0" animBg="1"/>
      <p:bldP spid="33" grpId="1" animBg="1"/>
      <p:bldP spid="35" grpId="0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teve Wyborney\Desktop\LOW RESOLUTION Estimation Clipboard Pics for 20 Days\Slide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34836"/>
            <a:ext cx="2971800" cy="52316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24 objects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3296"/>
            <a:ext cx="2971800" cy="76470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Reveal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0" y="0"/>
            <a:ext cx="1752600" cy="1143000"/>
          </a:xfrm>
          <a:prstGeom prst="wedgeRoundRectCallout">
            <a:avLst>
              <a:gd name="adj1" fmla="val 72307"/>
              <a:gd name="adj2" fmla="val 4372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objects are in the container?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Maths Activities - Time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7969" y="2780928"/>
            <a:ext cx="8562282" cy="3960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1" y="13250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1587136"/>
            <a:ext cx="7398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LI: </a:t>
            </a:r>
            <a:r>
              <a:rPr lang="en-GB" sz="2400" b="1" dirty="0">
                <a:latin typeface="Comic Sans MS" panose="030F0702030302020204" pitchFamily="66" charset="0"/>
              </a:rPr>
              <a:t>To tell the time on an analogue and digital clock using the terms half past, quarter </a:t>
            </a:r>
            <a:r>
              <a:rPr lang="en-GB" sz="2400" b="1" dirty="0" smtClean="0">
                <a:latin typeface="Comic Sans MS" panose="030F0702030302020204" pitchFamily="66" charset="0"/>
              </a:rPr>
              <a:t>past/to </a:t>
            </a:r>
            <a:r>
              <a:rPr lang="en-GB" sz="2400" b="1" dirty="0">
                <a:latin typeface="Comic Sans MS" panose="030F0702030302020204" pitchFamily="66" charset="0"/>
              </a:rPr>
              <a:t>and o’clock.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163" y="2780928"/>
            <a:ext cx="856228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Comic Sans MS" panose="030F0702030302020204" pitchFamily="66" charset="0"/>
              </a:rPr>
              <a:t>Time workbook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Complete </a:t>
            </a:r>
            <a:r>
              <a:rPr lang="en-GB" sz="2400" dirty="0">
                <a:latin typeface="Comic Sans MS" panose="030F0702030302020204" pitchFamily="66" charset="0"/>
              </a:rPr>
              <a:t>this </a:t>
            </a:r>
            <a:r>
              <a:rPr lang="en-GB" sz="2400" dirty="0" smtClean="0">
                <a:latin typeface="Comic Sans MS" panose="030F0702030302020204" pitchFamily="66" charset="0"/>
              </a:rPr>
              <a:t>workbook page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found </a:t>
            </a:r>
            <a:r>
              <a:rPr lang="en-GB" sz="2400" dirty="0">
                <a:latin typeface="Comic Sans MS" panose="030F0702030302020204" pitchFamily="66" charset="0"/>
              </a:rPr>
              <a:t>in your home </a:t>
            </a:r>
            <a:r>
              <a:rPr lang="en-GB" sz="2400" dirty="0" smtClean="0">
                <a:latin typeface="Comic Sans MS" panose="030F0702030302020204" pitchFamily="66" charset="0"/>
              </a:rPr>
              <a:t>learning </a:t>
            </a:r>
            <a:r>
              <a:rPr lang="en-GB" sz="2400" dirty="0">
                <a:latin typeface="Comic Sans MS" panose="030F0702030302020204" pitchFamily="66" charset="0"/>
              </a:rPr>
              <a:t>pack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Quarter to Sheet 2 </a:t>
            </a:r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u="sng" dirty="0" smtClean="0">
                <a:latin typeface="Comic Sans MS" panose="030F0702030302020204" pitchFamily="66" charset="0"/>
              </a:rPr>
              <a:t>Play</a:t>
            </a: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On time- set the clock to the correct time 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hlinkClick r:id="rId4"/>
              </a:rPr>
              <a:t>https://www.sheppardsoftware.com/mathgames/earlymath/on_time_game1.htm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3" name="Picture 2" descr="Children Teaching Clock Learning To Tell Time Magnetic Back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0" y="160338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72" y="2866545"/>
            <a:ext cx="1894672" cy="241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521</Words>
  <Application>Microsoft Office PowerPoint</Application>
  <PresentationFormat>On-screen Show (4:3)</PresentationFormat>
  <Paragraphs>94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Thursday the 7th of May</vt:lpstr>
      <vt:lpstr>Reading- Common Words</vt:lpstr>
      <vt:lpstr>Today’s story – is all about another inventor. https://www.youtube.com/watch?v=GxHwWqcoomo</vt:lpstr>
      <vt:lpstr>Writing – My Incredible New Toy</vt:lpstr>
      <vt:lpstr>Mathematics    Number Talk</vt:lpstr>
      <vt:lpstr>PowerPoint Presentation</vt:lpstr>
      <vt:lpstr>PowerPoint Presentation</vt:lpstr>
      <vt:lpstr>PowerPoint Presentation</vt:lpstr>
      <vt:lpstr> Maths Activities - Time</vt:lpstr>
      <vt:lpstr>PowerPoint Presentation</vt:lpstr>
      <vt:lpstr>PowerPoint Presentation</vt:lpstr>
      <vt:lpstr> I hope you’ve all had a good time with your learning. Now it’s time to have some play.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Stanners</dc:creator>
  <cp:lastModifiedBy>Jane Stanners</cp:lastModifiedBy>
  <cp:revision>24</cp:revision>
  <dcterms:created xsi:type="dcterms:W3CDTF">2020-05-06T07:47:48Z</dcterms:created>
  <dcterms:modified xsi:type="dcterms:W3CDTF">2020-05-07T06:17:28Z</dcterms:modified>
</cp:coreProperties>
</file>