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80" r:id="rId7"/>
    <p:sldId id="260" r:id="rId8"/>
    <p:sldId id="28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509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77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716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282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9225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7038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542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300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23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23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474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2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42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30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84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47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49EA47-3E0F-45F4-96AB-892EE53ABE7D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0DE6B44-3E2F-40CE-B145-4494AE0C43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902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AxW1XT0iEJo0TYlRfn6rYQ" TargetMode="External"/><Relationship Id="rId7" Type="http://schemas.openxmlformats.org/officeDocument/2006/relationships/hyperlink" Target="https://www.youtube.com/user/CosmicKidsYoga" TargetMode="External"/><Relationship Id="rId2" Type="http://schemas.openxmlformats.org/officeDocument/2006/relationships/hyperlink" Target="https://www.facebook.com/danhancockfitnes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user/mosetsanagape" TargetMode="External"/><Relationship Id="rId5" Type="http://schemas.openxmlformats.org/officeDocument/2006/relationships/hyperlink" Target="https://www.facebook.com/shapercaper" TargetMode="External"/><Relationship Id="rId4" Type="http://schemas.openxmlformats.org/officeDocument/2006/relationships/hyperlink" Target="https://www.youtube.com/channel/UC8PDFwCV0HHcl08-1SzdiBw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C1B17-5818-49BD-8E9B-6772F328A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000" y="1964267"/>
            <a:ext cx="7858125" cy="2421464"/>
          </a:xfrm>
        </p:spPr>
        <p:txBody>
          <a:bodyPr/>
          <a:lstStyle/>
          <a:p>
            <a:r>
              <a:rPr lang="en-US" dirty="0"/>
              <a:t>Thursday 7</a:t>
            </a:r>
            <a:r>
              <a:rPr lang="en-US" baseline="30000" dirty="0"/>
              <a:t>th</a:t>
            </a:r>
            <a:r>
              <a:rPr lang="en-US" dirty="0"/>
              <a:t> MAY 2020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0506FE-E8F8-43BD-B485-0B5B5DE98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000" y="4385732"/>
            <a:ext cx="7858125" cy="1405467"/>
          </a:xfrm>
        </p:spPr>
        <p:txBody>
          <a:bodyPr>
            <a:normAutofit/>
          </a:bodyPr>
          <a:lstStyle/>
          <a:p>
            <a:r>
              <a:rPr lang="en-US" sz="3000" dirty="0"/>
              <a:t>Home learning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3697421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69B13-7B39-40CE-B976-763E1BD3C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French writing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EBAE8-2D82-4A55-A003-B85FE39B48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Copy this into your green jotter.</a:t>
            </a:r>
          </a:p>
          <a:p>
            <a:endParaRPr lang="en-US" dirty="0"/>
          </a:p>
          <a:p>
            <a:r>
              <a:rPr lang="en-US" dirty="0"/>
              <a:t>Aujord’hui </a:t>
            </a:r>
            <a:r>
              <a:rPr lang="en-US" dirty="0" err="1"/>
              <a:t>c’est</a:t>
            </a:r>
            <a:r>
              <a:rPr lang="en-US" dirty="0"/>
              <a:t> </a:t>
            </a:r>
            <a:r>
              <a:rPr lang="en-US" dirty="0" err="1"/>
              <a:t>jeudi</a:t>
            </a:r>
            <a:r>
              <a:rPr lang="en-US" dirty="0"/>
              <a:t> sept </a:t>
            </a:r>
            <a:r>
              <a:rPr lang="en-US" dirty="0" err="1"/>
              <a:t>mai</a:t>
            </a:r>
            <a:r>
              <a:rPr lang="en-US" dirty="0"/>
              <a:t>.</a:t>
            </a:r>
          </a:p>
          <a:p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Today is Thursday 7</a:t>
            </a:r>
            <a:r>
              <a:rPr lang="en-GB" baseline="30000" dirty="0">
                <a:solidFill>
                  <a:schemeClr val="tx1">
                    <a:lumMod val="50000"/>
                  </a:schemeClr>
                </a:solidFill>
              </a:rPr>
              <a:t>th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 May.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Il fait beau.</a:t>
            </a:r>
          </a:p>
          <a:p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The weather is nice..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E58C05-BA71-48B4-BC77-E5131FA0E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81136" y="2219324"/>
            <a:ext cx="4995332" cy="291465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Je suis content(e)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I am good</a:t>
            </a:r>
          </a:p>
          <a:p>
            <a:r>
              <a:rPr lang="en-US" dirty="0"/>
              <a:t>Je suis d’accord</a:t>
            </a:r>
          </a:p>
          <a:p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I am okay</a:t>
            </a:r>
          </a:p>
          <a:p>
            <a:r>
              <a:rPr lang="en-GB" dirty="0"/>
              <a:t>Je suis mal</a:t>
            </a:r>
          </a:p>
          <a:p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I am not well</a:t>
            </a:r>
          </a:p>
        </p:txBody>
      </p:sp>
    </p:spTree>
    <p:extLst>
      <p:ext uri="{BB962C8B-B14F-4D97-AF65-F5344CB8AC3E}">
        <p14:creationId xmlns:p14="http://schemas.microsoft.com/office/powerpoint/2010/main" val="393812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27AB6-7A30-4752-9D1B-AE556CE44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Morning starter</a:t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9B381-6B03-4178-8848-9A5EF1774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09700"/>
            <a:ext cx="10131425" cy="4610099"/>
          </a:xfrm>
        </p:spPr>
        <p:txBody>
          <a:bodyPr>
            <a:normAutofit/>
          </a:bodyPr>
          <a:lstStyle/>
          <a:p>
            <a:endParaRPr lang="en-GB" sz="2800" dirty="0">
              <a:solidFill>
                <a:srgbClr val="00B050"/>
              </a:solidFill>
            </a:endParaRPr>
          </a:p>
          <a:p>
            <a:r>
              <a:rPr lang="en-GB" sz="2800" dirty="0">
                <a:solidFill>
                  <a:srgbClr val="00B050"/>
                </a:solidFill>
              </a:rPr>
              <a:t>26 divided by 2 =</a:t>
            </a:r>
          </a:p>
          <a:p>
            <a:endParaRPr lang="en-US" sz="2800" dirty="0">
              <a:solidFill>
                <a:srgbClr val="00B050"/>
              </a:solidFill>
            </a:endParaRPr>
          </a:p>
          <a:p>
            <a:r>
              <a:rPr lang="en-GB" sz="2600" dirty="0">
                <a:solidFill>
                  <a:srgbClr val="FFC000"/>
                </a:solidFill>
              </a:rPr>
              <a:t>102 ÷ 6 =</a:t>
            </a:r>
          </a:p>
          <a:p>
            <a:endParaRPr lang="en-US" sz="2600" dirty="0">
              <a:solidFill>
                <a:srgbClr val="FFC000"/>
              </a:solidFill>
            </a:endParaRPr>
          </a:p>
          <a:p>
            <a:r>
              <a:rPr lang="en-GB" sz="2600" dirty="0">
                <a:solidFill>
                  <a:srgbClr val="FF0000"/>
                </a:solidFill>
              </a:rPr>
              <a:t>16.47 ÷ 3 =</a:t>
            </a:r>
            <a:endParaRPr lang="en-US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794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80C24-64EB-41E8-9925-488CDABDE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 tasks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F865E-38A2-491A-A4BB-39B3043F5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855170" cy="364913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Thursday is normally a PE day for us so here are some ways you can choose to get active today:</a:t>
            </a:r>
          </a:p>
          <a:p>
            <a:pPr marL="0" indent="0">
              <a:buNone/>
            </a:pPr>
            <a:r>
              <a:rPr lang="en-US" dirty="0"/>
              <a:t>9am – Dan Hancock PE lesson - </a:t>
            </a:r>
            <a:r>
              <a:rPr lang="en-GB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https://www.facebook.com/danhancockfitness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9am – Joe Wicks PE lesson - </a:t>
            </a:r>
            <a:r>
              <a:rPr lang="en-GB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https://www.youtube.com/channel/UCAxW1XT0iEJo0TYlRfn6rYQ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9am – Jump Start Jonny dance and workouts - </a:t>
            </a:r>
            <a:r>
              <a:rPr lang="en-GB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https://www.youtube.com/channel/UC8PDFwCV0HHcl08-1SzdiBw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10:30am – Shaper/Caper dance and active movement - </a:t>
            </a:r>
            <a:r>
              <a:rPr lang="en-GB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https://www.facebook.com/shapercaper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11:30am – Dance Lesson with </a:t>
            </a:r>
            <a:r>
              <a:rPr lang="en-GB" dirty="0" err="1"/>
              <a:t>Oti</a:t>
            </a:r>
            <a:r>
              <a:rPr lang="en-GB" dirty="0"/>
              <a:t> </a:t>
            </a:r>
            <a:r>
              <a:rPr lang="en-GB" dirty="0" err="1"/>
              <a:t>Mabuse</a:t>
            </a:r>
            <a:r>
              <a:rPr lang="en-GB" dirty="0"/>
              <a:t> (Strictly professional)  </a:t>
            </a:r>
            <a:r>
              <a:rPr lang="en-GB" dirty="0">
                <a:hlinkClick r:id="rId6"/>
              </a:rPr>
              <a:t>https://www.youtube.com/user/mosetsanagape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Or try some yoga - </a:t>
            </a:r>
            <a:r>
              <a:rPr lang="en-GB" dirty="0">
                <a:hlinkClick r:id="rId7"/>
              </a:rPr>
              <a:t>https://www.youtube.com/user/CosmicKidsYoga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110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BFA9-0540-4758-9C47-7F8D11E7B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99076"/>
            <a:ext cx="10131425" cy="1456267"/>
          </a:xfrm>
        </p:spPr>
        <p:txBody>
          <a:bodyPr/>
          <a:lstStyle/>
          <a:p>
            <a:r>
              <a:rPr lang="en-US" dirty="0"/>
              <a:t>Literacy task board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B62EAA-0AB4-4211-BA5A-039D3A89E12B}"/>
              </a:ext>
            </a:extLst>
          </p:cNvPr>
          <p:cNvSpPr txBox="1"/>
          <p:nvPr/>
        </p:nvSpPr>
        <p:spPr>
          <a:xfrm>
            <a:off x="4543425" y="1502688"/>
            <a:ext cx="33527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ROALD DAHL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Spelling Task – Elkonin boxes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/>
              <a:t>Primary 4 – unit 4 (extension) </a:t>
            </a:r>
          </a:p>
          <a:p>
            <a:r>
              <a:rPr lang="en-GB" dirty="0"/>
              <a:t>Primary 5 – unit 11 (extension)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Reading Task – </a:t>
            </a:r>
            <a:r>
              <a:rPr lang="en-GB" dirty="0" err="1"/>
              <a:t>Visuliser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Online learning:</a:t>
            </a:r>
          </a:p>
          <a:p>
            <a:r>
              <a:rPr lang="en-GB" dirty="0" err="1"/>
              <a:t>Sumdog</a:t>
            </a:r>
            <a:r>
              <a:rPr lang="en-GB" dirty="0"/>
              <a:t> Spelling - task</a:t>
            </a:r>
          </a:p>
          <a:p>
            <a:r>
              <a:rPr lang="en-GB" dirty="0"/>
              <a:t>Doorway Online</a:t>
            </a:r>
          </a:p>
          <a:p>
            <a:r>
              <a:rPr lang="en-GB" dirty="0"/>
              <a:t>Teach your monster to read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Writing Task – see next slide</a:t>
            </a:r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394F3D-CCB5-4408-9C8B-D920861162D7}"/>
              </a:ext>
            </a:extLst>
          </p:cNvPr>
          <p:cNvSpPr txBox="1"/>
          <p:nvPr/>
        </p:nvSpPr>
        <p:spPr>
          <a:xfrm>
            <a:off x="8324849" y="1655343"/>
            <a:ext cx="342899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TOM FLETCHER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Spelling Task – Elkonin boxes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/>
              <a:t>Primary 4 – unit 4 (extension) </a:t>
            </a:r>
          </a:p>
          <a:p>
            <a:r>
              <a:rPr lang="en-GB" dirty="0"/>
              <a:t>Primary 5 – unit 11 (extension)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Reading Task – </a:t>
            </a:r>
            <a:r>
              <a:rPr lang="en-GB" dirty="0" err="1"/>
              <a:t>Visuliser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Online Learning:</a:t>
            </a:r>
          </a:p>
          <a:p>
            <a:r>
              <a:rPr lang="en-GB" dirty="0" err="1"/>
              <a:t>Sumdog</a:t>
            </a:r>
            <a:r>
              <a:rPr lang="en-GB" dirty="0"/>
              <a:t> Spelling - task</a:t>
            </a:r>
          </a:p>
          <a:p>
            <a:r>
              <a:rPr lang="en-GB" dirty="0"/>
              <a:t>Teach your monster to read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Writing Task – see next slide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70C055-F4E3-45C3-A20D-55800584BDFB}"/>
              </a:ext>
            </a:extLst>
          </p:cNvPr>
          <p:cNvSpPr txBox="1"/>
          <p:nvPr/>
        </p:nvSpPr>
        <p:spPr>
          <a:xfrm>
            <a:off x="685801" y="1597309"/>
            <a:ext cx="342899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 WALLIAMS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Spelling Task – Phonics Boards – ‘oi’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Reading Task – Hedgehog hotel (in garden instead of school grounds)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Read, Write, Spell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Online learning:</a:t>
            </a:r>
          </a:p>
          <a:p>
            <a:r>
              <a:rPr lang="en-GB" dirty="0" err="1"/>
              <a:t>Sumdog</a:t>
            </a:r>
            <a:r>
              <a:rPr lang="en-GB" dirty="0"/>
              <a:t> Spelling - task</a:t>
            </a:r>
          </a:p>
          <a:p>
            <a:r>
              <a:rPr lang="en-GB" dirty="0"/>
              <a:t>IDL Literacy</a:t>
            </a:r>
          </a:p>
          <a:p>
            <a:r>
              <a:rPr lang="en-GB" dirty="0"/>
              <a:t>Doorway Online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Writing Task – see next slide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065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D6531-BE92-4FB5-9A69-5E8C26B16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10131425" cy="901465"/>
          </a:xfrm>
        </p:spPr>
        <p:txBody>
          <a:bodyPr/>
          <a:lstStyle/>
          <a:p>
            <a:r>
              <a:rPr lang="en-US" dirty="0"/>
              <a:t>Writing task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3B435-B877-45F5-9CA7-598A09690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759423"/>
            <a:ext cx="11014969" cy="168193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Thursday is normally our writing day, so here is a writing task for you to do:</a:t>
            </a:r>
          </a:p>
          <a:p>
            <a:pPr marL="0" indent="0">
              <a:buNone/>
            </a:pPr>
            <a:r>
              <a:rPr lang="en-US" dirty="0"/>
              <a:t>Genre: Report</a:t>
            </a:r>
          </a:p>
          <a:p>
            <a:pPr marL="0" indent="0">
              <a:buNone/>
            </a:pPr>
            <a:r>
              <a:rPr lang="en-US" b="1" dirty="0"/>
              <a:t>L.I. – I can create a newspaper report after conducting an interview.</a:t>
            </a:r>
          </a:p>
          <a:p>
            <a:pPr marL="0" indent="0">
              <a:buNone/>
            </a:pPr>
            <a:r>
              <a:rPr lang="en-US" dirty="0"/>
              <a:t>I would like you to interview someone of your choice, this could be someone in your house, someone on teams. You could even call a family member or friend and conduct an interview over the phone. You could ask about their jobs, hobbies or </a:t>
            </a:r>
            <a:r>
              <a:rPr lang="en-US" dirty="0" err="1"/>
              <a:t>favourite</a:t>
            </a:r>
            <a:r>
              <a:rPr lang="en-US" dirty="0"/>
              <a:t> things etc. Then create a newspaper article all about their answers.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4526DA-01F2-47EA-8D73-6E35A6391540}"/>
              </a:ext>
            </a:extLst>
          </p:cNvPr>
          <p:cNvSpPr txBox="1"/>
          <p:nvPr/>
        </p:nvSpPr>
        <p:spPr>
          <a:xfrm>
            <a:off x="777905" y="2138039"/>
            <a:ext cx="541537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Success Criteria – Primary 4 and David Walliams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Understand why I am writing and who will read my report (audience and purpose).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Include a title to interest/inform the reader about the subject.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Write an opening paragraph that tells the reader what my report is about.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topic </a:t>
            </a:r>
            <a:r>
              <a:rPr lang="en-US" dirty="0" err="1"/>
              <a:t>vocabularly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Group facts together.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Give each section of my report a sub-heading and write the facts about that subject in paragraphs using my own words.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Aim to write 3 or more paragraphs in my report.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End the report by bringing the main information together.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Include pictures/photos/diagrams to tell the reader more 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F1BF2D-2B2F-4F05-9C21-17B5469E3600}"/>
              </a:ext>
            </a:extLst>
          </p:cNvPr>
          <p:cNvSpPr txBox="1"/>
          <p:nvPr/>
        </p:nvSpPr>
        <p:spPr>
          <a:xfrm>
            <a:off x="6016101" y="2299317"/>
            <a:ext cx="633730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Success Criteria – Primary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Understand the purpose and audience.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Include a title to interest/inform the reader about the subject.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Include an introductory paragraph which gives information about the subject of the report.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the present tense verbs e.g. </a:t>
            </a:r>
            <a:r>
              <a:rPr lang="en-US" i="1" dirty="0"/>
              <a:t>is, are, has, have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Group facts together under headings and subheadings.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precise language, write a short paragraph under each subheading and include topic vocabulary. Use dictionary and thesaurus to extend vocabulary.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End the report by bringing the main information together.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Ensure the text is impersonal, </a:t>
            </a:r>
            <a:r>
              <a:rPr lang="en-US" b="1" dirty="0"/>
              <a:t>no use of</a:t>
            </a:r>
            <a:r>
              <a:rPr lang="en-US" dirty="0"/>
              <a:t> ‘I’ or ‘We’.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include pictures/photos/diagrams to give further 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Acknowledge any sources of information I have used.</a:t>
            </a:r>
          </a:p>
        </p:txBody>
      </p:sp>
    </p:spTree>
    <p:extLst>
      <p:ext uri="{BB962C8B-B14F-4D97-AF65-F5344CB8AC3E}">
        <p14:creationId xmlns:p14="http://schemas.microsoft.com/office/powerpoint/2010/main" val="2672730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E5D3DA9-0ADB-481F-9F10-BE0B144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dirty="0"/>
              <a:t>Maths task board </a:t>
            </a:r>
            <a:br>
              <a:rPr lang="en-US" dirty="0"/>
            </a:br>
            <a:r>
              <a:rPr lang="en-US" dirty="0"/>
              <a:t>- please check teams for updates groups.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2B1BF7-3FE5-42FB-B3F1-93AEF00C60B8}"/>
              </a:ext>
            </a:extLst>
          </p:cNvPr>
          <p:cNvSpPr txBox="1"/>
          <p:nvPr/>
        </p:nvSpPr>
        <p:spPr>
          <a:xfrm>
            <a:off x="4533901" y="1874309"/>
            <a:ext cx="335279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CIRCLES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Adding fractions with denominators that are multiples worksheet.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Online learning:</a:t>
            </a:r>
          </a:p>
          <a:p>
            <a:r>
              <a:rPr lang="en-GB" dirty="0" err="1"/>
              <a:t>Sumdog</a:t>
            </a:r>
            <a:r>
              <a:rPr lang="en-GB" dirty="0"/>
              <a:t> Maths – fractions task.</a:t>
            </a:r>
            <a:endParaRPr lang="en-US" dirty="0"/>
          </a:p>
          <a:p>
            <a:r>
              <a:rPr lang="en-US" dirty="0"/>
              <a:t>Mathscircles – Times Tables Rockstars</a:t>
            </a:r>
          </a:p>
          <a:p>
            <a:r>
              <a:rPr lang="en-US" dirty="0"/>
              <a:t>Make sure to check the blog for more maths websites.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1EAA79-023A-4BF2-B9F7-34C738D69831}"/>
              </a:ext>
            </a:extLst>
          </p:cNvPr>
          <p:cNvSpPr txBox="1"/>
          <p:nvPr/>
        </p:nvSpPr>
        <p:spPr>
          <a:xfrm>
            <a:off x="8324849" y="1913467"/>
            <a:ext cx="34289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SQUARES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Adding fractions with denominators that are multiples worksheet.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Online learning:</a:t>
            </a:r>
          </a:p>
          <a:p>
            <a:r>
              <a:rPr lang="en-GB" dirty="0"/>
              <a:t>Sumdog Maths – fractions task.</a:t>
            </a:r>
          </a:p>
          <a:p>
            <a:r>
              <a:rPr lang="en-GB" dirty="0"/>
              <a:t>Mathscircles – Times Tables</a:t>
            </a:r>
          </a:p>
          <a:p>
            <a:r>
              <a:rPr lang="en-GB" dirty="0"/>
              <a:t>Make sure to check the blog for more maths websites.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53511-1799-4AEE-B5A5-B8861C25ED7F}"/>
              </a:ext>
            </a:extLst>
          </p:cNvPr>
          <p:cNvSpPr txBox="1"/>
          <p:nvPr/>
        </p:nvSpPr>
        <p:spPr>
          <a:xfrm>
            <a:off x="685801" y="1913467"/>
            <a:ext cx="34289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TRIANGLES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Colour</a:t>
            </a:r>
            <a:r>
              <a:rPr lang="en-US" dirty="0"/>
              <a:t> and Add Fractions Worksheet.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Online learning:</a:t>
            </a:r>
          </a:p>
          <a:p>
            <a:r>
              <a:rPr lang="en-US" dirty="0"/>
              <a:t>Sumdog Maths – fractions task.</a:t>
            </a:r>
          </a:p>
          <a:p>
            <a:r>
              <a:rPr lang="en-US" dirty="0"/>
              <a:t>Mathscircles – Times Tables Rockstars</a:t>
            </a:r>
          </a:p>
          <a:p>
            <a:r>
              <a:rPr lang="en-US" dirty="0"/>
              <a:t>Make sure to check the blog for more maths websites.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4562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E7906-18D2-439E-B14D-2324C6729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LEGO CHALLENGE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1EA90-5316-4F30-8471-0338C674D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143001"/>
            <a:ext cx="10131425" cy="364913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you don’t have </a:t>
            </a:r>
            <a:r>
              <a:rPr lang="en-US" dirty="0" err="1"/>
              <a:t>lego</a:t>
            </a:r>
            <a:r>
              <a:rPr lang="en-US" dirty="0"/>
              <a:t>, you can use any other building resources you have or you can draw your design.</a:t>
            </a:r>
          </a:p>
          <a:p>
            <a:pPr marL="0" indent="0">
              <a:buNone/>
            </a:pPr>
            <a:r>
              <a:rPr lang="en-US" dirty="0"/>
              <a:t>Feel free to extend the challenge and build anything else related to Nasa e.g. space station, or research what Nasa is/does.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02EE82-4E92-4C9D-85F3-8616D7E64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267" y="2426482"/>
            <a:ext cx="3504491" cy="434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5012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3665</TotalTime>
  <Words>869</Words>
  <Application>Microsoft Office PowerPoint</Application>
  <PresentationFormat>Widescreen</PresentationFormat>
  <Paragraphs>137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Celestial</vt:lpstr>
      <vt:lpstr>Thursday 7th MAY 2020</vt:lpstr>
      <vt:lpstr>Daily French writing </vt:lpstr>
      <vt:lpstr>Morning starter </vt:lpstr>
      <vt:lpstr>Pe tasks</vt:lpstr>
      <vt:lpstr>Literacy task board</vt:lpstr>
      <vt:lpstr>Writing task</vt:lpstr>
      <vt:lpstr>Maths task board  - please check teams for updates groups.</vt:lpstr>
      <vt:lpstr>LEGO CHALLENGE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 26th March 2020</dc:title>
  <dc:creator>Scott Moffat</dc:creator>
  <cp:lastModifiedBy>Scott Moffat</cp:lastModifiedBy>
  <cp:revision>67</cp:revision>
  <dcterms:created xsi:type="dcterms:W3CDTF">2020-03-25T14:10:03Z</dcterms:created>
  <dcterms:modified xsi:type="dcterms:W3CDTF">2020-05-07T05:05:10Z</dcterms:modified>
</cp:coreProperties>
</file>