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80" r:id="rId7"/>
    <p:sldId id="260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09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71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28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225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03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4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2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23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4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84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49EA47-3E0F-45F4-96AB-892EE53ABE7D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DE6B44-3E2F-40CE-B145-4494AE0C43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02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7" Type="http://schemas.openxmlformats.org/officeDocument/2006/relationships/hyperlink" Target="https://www.youtube.com/user/CosmicKidsYoga" TargetMode="External"/><Relationship Id="rId2" Type="http://schemas.openxmlformats.org/officeDocument/2006/relationships/hyperlink" Target="https://www.facebook.com/danhancockfit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mosetsanagape" TargetMode="External"/><Relationship Id="rId5" Type="http://schemas.openxmlformats.org/officeDocument/2006/relationships/hyperlink" Target="https://www.facebook.com/shapercaper" TargetMode="External"/><Relationship Id="rId4" Type="http://schemas.openxmlformats.org/officeDocument/2006/relationships/hyperlink" Target="https://www.youtube.com/channel/UC8PDFwCV0HHcl08-1SzdiB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1B17-5818-49BD-8E9B-6772F328A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0" y="1964267"/>
            <a:ext cx="7858125" cy="2421464"/>
          </a:xfrm>
        </p:spPr>
        <p:txBody>
          <a:bodyPr/>
          <a:lstStyle/>
          <a:p>
            <a:r>
              <a:rPr lang="en-US" dirty="0"/>
              <a:t>Thursday 7</a:t>
            </a:r>
            <a:r>
              <a:rPr lang="en-US" baseline="30000" dirty="0"/>
              <a:t>th</a:t>
            </a:r>
            <a:r>
              <a:rPr lang="en-US" dirty="0"/>
              <a:t> MAY 2020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506FE-E8F8-43BD-B485-0B5B5DE98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000" y="4385732"/>
            <a:ext cx="7858125" cy="1405467"/>
          </a:xfrm>
        </p:spPr>
        <p:txBody>
          <a:bodyPr>
            <a:normAutofit/>
          </a:bodyPr>
          <a:lstStyle/>
          <a:p>
            <a:r>
              <a:rPr lang="en-US" sz="3000" dirty="0"/>
              <a:t>Home learning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974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9B13-7B39-40CE-B976-763E1BD3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French writing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BAE8-2D82-4A55-A003-B85FE39B48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Copy this into your green jotter.</a:t>
            </a:r>
          </a:p>
          <a:p>
            <a:endParaRPr lang="en-US" dirty="0"/>
          </a:p>
          <a:p>
            <a:r>
              <a:rPr lang="en-US" dirty="0"/>
              <a:t>Aujord’hui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jeudi</a:t>
            </a:r>
            <a:r>
              <a:rPr lang="en-US" dirty="0"/>
              <a:t> sept </a:t>
            </a:r>
            <a:r>
              <a:rPr lang="en-US" dirty="0" err="1"/>
              <a:t>mai</a:t>
            </a:r>
            <a:r>
              <a:rPr lang="en-US" dirty="0"/>
              <a:t>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Today is Thursday 7</a:t>
            </a:r>
            <a:r>
              <a:rPr lang="en-GB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May.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Il fait beau.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The weather is nice..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58C05-BA71-48B4-BC77-E5131FA0E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1136" y="2219324"/>
            <a:ext cx="4995332" cy="29146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 suis content(e)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 am good</a:t>
            </a:r>
          </a:p>
          <a:p>
            <a:r>
              <a:rPr lang="en-US" dirty="0"/>
              <a:t>Je suis d’accord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okay</a:t>
            </a:r>
          </a:p>
          <a:p>
            <a:r>
              <a:rPr lang="en-GB" dirty="0"/>
              <a:t>Je suis mal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 am not well</a:t>
            </a:r>
          </a:p>
        </p:txBody>
      </p:sp>
    </p:spTree>
    <p:extLst>
      <p:ext uri="{BB962C8B-B14F-4D97-AF65-F5344CB8AC3E}">
        <p14:creationId xmlns:p14="http://schemas.microsoft.com/office/powerpoint/2010/main" val="39381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7AB6-7A30-4752-9D1B-AE556CE4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Morning starter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B381-6B03-4178-8848-9A5EF177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09700"/>
            <a:ext cx="10131425" cy="4610099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rgbClr val="00B050"/>
              </a:solidFill>
            </a:endParaRPr>
          </a:p>
          <a:p>
            <a:r>
              <a:rPr lang="en-GB" sz="2800" dirty="0">
                <a:solidFill>
                  <a:srgbClr val="00B050"/>
                </a:solidFill>
              </a:rPr>
              <a:t>26 divided by 2 =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GB" sz="2600" dirty="0">
                <a:solidFill>
                  <a:srgbClr val="FFC000"/>
                </a:solidFill>
              </a:rPr>
              <a:t>102 ÷ 6 =</a:t>
            </a:r>
          </a:p>
          <a:p>
            <a:endParaRPr lang="en-US" sz="2600" dirty="0">
              <a:solidFill>
                <a:srgbClr val="FFC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16.47 ÷ 3 =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9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0C24-64EB-41E8-9925-488CDABD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 tasks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F865E-38A2-491A-A4BB-39B3043F5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855170" cy="3649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Thursday is normally a PE day for us so here are some ways you can choose to get active today:</a:t>
            </a:r>
          </a:p>
          <a:p>
            <a:pPr marL="0" indent="0">
              <a:buNone/>
            </a:pPr>
            <a:r>
              <a:rPr lang="en-US" dirty="0"/>
              <a:t>9am – Dan Hancock PE lesson -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https://www.facebook.com/danhancockfitness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9am – Joe Wicks PE lesson -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https://www.youtube.com/channel/UCAxW1XT0iEJo0TYlRfn6rYQ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9am – Jump Start Jonny dance and workouts - </a:t>
            </a:r>
            <a:r>
              <a:rPr lang="en-GB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https://www.youtube.com/channel/UC8PDFwCV0HHcl08-1SzdiBw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10:30am – Shaper/Caper dance and active movement - </a:t>
            </a:r>
            <a:r>
              <a:rPr lang="en-GB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https://www.facebook.com/shapercaper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11:30am – Dance Lesson with </a:t>
            </a:r>
            <a:r>
              <a:rPr lang="en-GB" dirty="0" err="1"/>
              <a:t>Oti</a:t>
            </a:r>
            <a:r>
              <a:rPr lang="en-GB" dirty="0"/>
              <a:t> </a:t>
            </a:r>
            <a:r>
              <a:rPr lang="en-GB" dirty="0" err="1"/>
              <a:t>Mabuse</a:t>
            </a:r>
            <a:r>
              <a:rPr lang="en-GB" dirty="0"/>
              <a:t> (Strictly professional)  </a:t>
            </a:r>
            <a:r>
              <a:rPr lang="en-GB" dirty="0">
                <a:hlinkClick r:id="rId6"/>
              </a:rPr>
              <a:t>https://www.youtube.com/user/mosetsanagape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Or try some yoga - </a:t>
            </a:r>
            <a:r>
              <a:rPr lang="en-GB" dirty="0">
                <a:hlinkClick r:id="rId7"/>
              </a:rPr>
              <a:t>https://www.youtube.com/user/CosmicKidsYoga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11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BFA9-0540-4758-9C47-7F8D11E7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99076"/>
            <a:ext cx="10131425" cy="1456267"/>
          </a:xfrm>
        </p:spPr>
        <p:txBody>
          <a:bodyPr/>
          <a:lstStyle/>
          <a:p>
            <a:r>
              <a:rPr lang="en-US" dirty="0"/>
              <a:t>Literacy task board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B62EAA-0AB4-4211-BA5A-039D3A89E12B}"/>
              </a:ext>
            </a:extLst>
          </p:cNvPr>
          <p:cNvSpPr txBox="1"/>
          <p:nvPr/>
        </p:nvSpPr>
        <p:spPr>
          <a:xfrm>
            <a:off x="4543425" y="1502688"/>
            <a:ext cx="3352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ROALD DAHL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Elkonin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Primary 4 – unit 4 (extension) </a:t>
            </a:r>
          </a:p>
          <a:p>
            <a:r>
              <a:rPr lang="en-GB" dirty="0"/>
              <a:t>Primary 5 – unit 11 (extension)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</a:t>
            </a:r>
            <a:r>
              <a:rPr lang="en-GB" dirty="0" err="1"/>
              <a:t>Visuliser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Doorway Online</a:t>
            </a:r>
          </a:p>
          <a:p>
            <a:r>
              <a:rPr lang="en-GB" dirty="0"/>
              <a:t>Teach your monster to read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94F3D-CCB5-4408-9C8B-D920861162D7}"/>
              </a:ext>
            </a:extLst>
          </p:cNvPr>
          <p:cNvSpPr txBox="1"/>
          <p:nvPr/>
        </p:nvSpPr>
        <p:spPr>
          <a:xfrm>
            <a:off x="8324849" y="1655343"/>
            <a:ext cx="34289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TOM FLETCHER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Elkonin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Primary 4 – unit 4 (extension) </a:t>
            </a:r>
          </a:p>
          <a:p>
            <a:r>
              <a:rPr lang="en-GB" dirty="0"/>
              <a:t>Primary 5 – unit 11 (extension)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</a:t>
            </a:r>
            <a:r>
              <a:rPr lang="en-GB" dirty="0" err="1"/>
              <a:t>Visuliser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Teach your monster to read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70C055-F4E3-45C3-A20D-55800584BDFB}"/>
              </a:ext>
            </a:extLst>
          </p:cNvPr>
          <p:cNvSpPr txBox="1"/>
          <p:nvPr/>
        </p:nvSpPr>
        <p:spPr>
          <a:xfrm>
            <a:off x="685801" y="1597309"/>
            <a:ext cx="3428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WALLIAMS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Spelling Task – Phonics Boards – ‘oi’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Reading Task – Hedgehog hotel (in garden instead of school grounds)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Read, Write, Spell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Spelling - task</a:t>
            </a:r>
          </a:p>
          <a:p>
            <a:r>
              <a:rPr lang="en-GB" dirty="0"/>
              <a:t>IDL Literacy</a:t>
            </a:r>
          </a:p>
          <a:p>
            <a:r>
              <a:rPr lang="en-GB" dirty="0"/>
              <a:t>Doorway Online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Writing Task – see next slide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6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6531-BE92-4FB5-9A69-5E8C26B1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901465"/>
          </a:xfrm>
        </p:spPr>
        <p:txBody>
          <a:bodyPr/>
          <a:lstStyle/>
          <a:p>
            <a:r>
              <a:rPr lang="en-US" dirty="0"/>
              <a:t>Writing 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B435-B877-45F5-9CA7-598A0969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759423"/>
            <a:ext cx="11014969" cy="16819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Thursday is normally our writing day, so here is a writing task for you to do:</a:t>
            </a:r>
          </a:p>
          <a:p>
            <a:pPr marL="0" indent="0">
              <a:buNone/>
            </a:pPr>
            <a:r>
              <a:rPr lang="en-US" dirty="0"/>
              <a:t>Genre: Report</a:t>
            </a:r>
          </a:p>
          <a:p>
            <a:pPr marL="0" indent="0">
              <a:buNone/>
            </a:pPr>
            <a:r>
              <a:rPr lang="en-US" b="1" dirty="0"/>
              <a:t>L.I. – I can create a newspaper report after conducting an interview.</a:t>
            </a:r>
          </a:p>
          <a:p>
            <a:pPr marL="0" indent="0">
              <a:buNone/>
            </a:pPr>
            <a:r>
              <a:rPr lang="en-US" dirty="0"/>
              <a:t>I would like you to interview someone of your choice, this could be someone in your house, someone on teams. You could even call a family member or friend and conduct an interview over the phone. You could ask about their jobs, hobbies or </a:t>
            </a:r>
            <a:r>
              <a:rPr lang="en-US" dirty="0" err="1"/>
              <a:t>favourite</a:t>
            </a:r>
            <a:r>
              <a:rPr lang="en-US" dirty="0"/>
              <a:t> things etc. Then create a newspaper article all about their answers.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526DA-01F2-47EA-8D73-6E35A6391540}"/>
              </a:ext>
            </a:extLst>
          </p:cNvPr>
          <p:cNvSpPr txBox="1"/>
          <p:nvPr/>
        </p:nvSpPr>
        <p:spPr>
          <a:xfrm>
            <a:off x="777905" y="2138039"/>
            <a:ext cx="54153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Success Criteria – Primary 4 and David Walliams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 why I am writing and who will read my report (audience and purpose).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 title to interest/inform the reader about the subject.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an opening paragraph that tells the reader what my report is about.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topic </a:t>
            </a:r>
            <a:r>
              <a:rPr lang="en-US" dirty="0" err="1"/>
              <a:t>vocabularly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facts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 each section of my report a sub-heading and write the facts about that subject in paragraphs using my own words.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Aim to write 3 or more paragraphs in my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End the report by bringing the main information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pictures/photos/diagrams to tell the reader more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1BF2D-2B2F-4F05-9C21-17B5469E3600}"/>
              </a:ext>
            </a:extLst>
          </p:cNvPr>
          <p:cNvSpPr txBox="1"/>
          <p:nvPr/>
        </p:nvSpPr>
        <p:spPr>
          <a:xfrm>
            <a:off x="6016101" y="2299317"/>
            <a:ext cx="63373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Success Criteria – Primary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 the purpose and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 title to interest/inform the reader about the subject.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an introductory paragraph which gives information about the subject of the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present tense verbs e.g. </a:t>
            </a:r>
            <a:r>
              <a:rPr lang="en-US" i="1" dirty="0"/>
              <a:t>is, are, has, have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facts together under headings and subheadings.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precise language, write a short paragraph under each subheading and include topic vocabulary. Use dictionary and thesaurus to extend vocabulary.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End the report by bringing the main information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the text is impersonal, </a:t>
            </a:r>
            <a:r>
              <a:rPr lang="en-US" b="1" dirty="0"/>
              <a:t>no use of</a:t>
            </a:r>
            <a:r>
              <a:rPr lang="en-US" dirty="0"/>
              <a:t> ‘I’ or ‘We’.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include pictures/photos/diagrams to give further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Acknowledge any sources of information I have used.</a:t>
            </a:r>
          </a:p>
        </p:txBody>
      </p:sp>
    </p:spTree>
    <p:extLst>
      <p:ext uri="{BB962C8B-B14F-4D97-AF65-F5344CB8AC3E}">
        <p14:creationId xmlns:p14="http://schemas.microsoft.com/office/powerpoint/2010/main" val="267273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5D3DA9-0ADB-481F-9F10-BE0B144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Maths task board </a:t>
            </a:r>
            <a:br>
              <a:rPr lang="en-US" dirty="0"/>
            </a:br>
            <a:r>
              <a:rPr lang="en-US" dirty="0"/>
              <a:t>- please check teams for updates groups.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B1BF7-3FE5-42FB-B3F1-93AEF00C60B8}"/>
              </a:ext>
            </a:extLst>
          </p:cNvPr>
          <p:cNvSpPr txBox="1"/>
          <p:nvPr/>
        </p:nvSpPr>
        <p:spPr>
          <a:xfrm>
            <a:off x="4533901" y="1874309"/>
            <a:ext cx="33527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CIRCLES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fractions with denominators that are multiples worksheet.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GB" dirty="0" err="1"/>
              <a:t>Sumdog</a:t>
            </a:r>
            <a:r>
              <a:rPr lang="en-GB" dirty="0"/>
              <a:t> Maths – fractions task.</a:t>
            </a:r>
            <a:endParaRPr lang="en-US" dirty="0"/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the blog for more maths websites.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1EAA79-023A-4BF2-B9F7-34C738D69831}"/>
              </a:ext>
            </a:extLst>
          </p:cNvPr>
          <p:cNvSpPr txBox="1"/>
          <p:nvPr/>
        </p:nvSpPr>
        <p:spPr>
          <a:xfrm>
            <a:off x="8324849" y="1913467"/>
            <a:ext cx="3428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SQUARES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fractions with denominators that are multiples worksheet.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learning:</a:t>
            </a:r>
          </a:p>
          <a:p>
            <a:r>
              <a:rPr lang="en-GB" dirty="0"/>
              <a:t>Sumdog Maths – fractions task.</a:t>
            </a:r>
          </a:p>
          <a:p>
            <a:r>
              <a:rPr lang="en-GB" dirty="0"/>
              <a:t>Mathscircles – Times Tables</a:t>
            </a:r>
          </a:p>
          <a:p>
            <a:r>
              <a:rPr lang="en-GB" dirty="0"/>
              <a:t>Make sure to check the blog for more maths websites.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53511-1799-4AEE-B5A5-B8861C25ED7F}"/>
              </a:ext>
            </a:extLst>
          </p:cNvPr>
          <p:cNvSpPr txBox="1"/>
          <p:nvPr/>
        </p:nvSpPr>
        <p:spPr>
          <a:xfrm>
            <a:off x="685801" y="1913467"/>
            <a:ext cx="3428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TRIANGLES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Colour</a:t>
            </a:r>
            <a:r>
              <a:rPr lang="en-US" dirty="0"/>
              <a:t> and Add Fractions Worksheet.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learning:</a:t>
            </a:r>
          </a:p>
          <a:p>
            <a:r>
              <a:rPr lang="en-US" dirty="0"/>
              <a:t>Sumdog Maths – fractions task.</a:t>
            </a:r>
          </a:p>
          <a:p>
            <a:r>
              <a:rPr lang="en-US" dirty="0"/>
              <a:t>Mathscircles – Times Tables Rockstars</a:t>
            </a:r>
          </a:p>
          <a:p>
            <a:r>
              <a:rPr lang="en-US" dirty="0"/>
              <a:t>Make sure to check the blog for more maths websites.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56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7906-18D2-439E-B14D-2324C672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CHALLENGE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EA90-5316-4F30-8471-0338C674D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143001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don’t have </a:t>
            </a:r>
            <a:r>
              <a:rPr lang="en-US" dirty="0" err="1"/>
              <a:t>lego</a:t>
            </a:r>
            <a:r>
              <a:rPr lang="en-US" dirty="0"/>
              <a:t>, you can use any other building resources you have or you can draw your design.</a:t>
            </a:r>
          </a:p>
          <a:p>
            <a:pPr marL="0" indent="0">
              <a:buNone/>
            </a:pPr>
            <a:r>
              <a:rPr lang="en-US" dirty="0"/>
              <a:t>Feel free to extend the challenge and build anything else related to Nasa e.g. space station, or research what Nasa is/does.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2EE82-4E92-4C9D-85F3-8616D7E64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67" y="2426482"/>
            <a:ext cx="3504491" cy="434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01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3665</TotalTime>
  <Words>869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Thursday 7th MAY 2020</vt:lpstr>
      <vt:lpstr>Daily French writing </vt:lpstr>
      <vt:lpstr>Morning starter </vt:lpstr>
      <vt:lpstr>Pe tasks</vt:lpstr>
      <vt:lpstr>Literacy task board</vt:lpstr>
      <vt:lpstr>Writing task</vt:lpstr>
      <vt:lpstr>Maths task board  - please check teams for updates groups.</vt:lpstr>
      <vt:lpstr>LEGO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26th March 2020</dc:title>
  <dc:creator>Scott Moffat</dc:creator>
  <cp:lastModifiedBy>Scott Moffat</cp:lastModifiedBy>
  <cp:revision>67</cp:revision>
  <dcterms:created xsi:type="dcterms:W3CDTF">2020-03-25T14:10:03Z</dcterms:created>
  <dcterms:modified xsi:type="dcterms:W3CDTF">2020-05-07T05:05:10Z</dcterms:modified>
</cp:coreProperties>
</file>