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72" r:id="rId3"/>
    <p:sldId id="265" r:id="rId4"/>
    <p:sldId id="273" r:id="rId5"/>
    <p:sldId id="271" r:id="rId6"/>
    <p:sldId id="269" r:id="rId7"/>
    <p:sldId id="270" r:id="rId8"/>
    <p:sldId id="268" r:id="rId9"/>
    <p:sldId id="274" r:id="rId10"/>
    <p:sldId id="27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rosary.org/?page_id=2049&amp;lang=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aDeqSotwoc" TargetMode="External"/><Relationship Id="rId4" Type="http://schemas.openxmlformats.org/officeDocument/2006/relationships/hyperlink" Target="https://www.youtube.com/watch?v=KLpIexoF-1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xHwWqcoom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hyperlink" Target="https://www.youtube.com/watch?v=aKvgwVAGSgw" TargetMode="External"/><Relationship Id="rId4" Type="http://schemas.openxmlformats.org/officeDocument/2006/relationships/hyperlink" Target="https://www.youtube.com/watch?v=q_yUC1NCFk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jpeg"/><Relationship Id="rId4" Type="http://schemas.openxmlformats.org/officeDocument/2006/relationships/hyperlink" Target="https://www.gregtangmath.com/numtang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games.com/postAletter/index.html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lioneggfarms.co.uk/" TargetMode="External"/><Relationship Id="rId4" Type="http://schemas.openxmlformats.org/officeDocument/2006/relationships/hyperlink" Target="https://www.youtube.com/watch?v=_kIc5baCEo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wyHesSI-J0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36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Thursday 7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May 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J____ 7th M____2020</a:t>
            </a:r>
          </a:p>
          <a:p>
            <a:pPr algn="ctr"/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you remember how to sing Heads Shoulders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nees and Toes in French?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Try and see if you can remember the names for these body parts from last week. 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15" y="4887993"/>
            <a:ext cx="2011790" cy="197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1920" y="1761456"/>
            <a:ext cx="4968552" cy="51125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4" y="1579854"/>
            <a:ext cx="2460391" cy="36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98884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a guide to the rosary here: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https://childrensrosary.org/?page_id=2049&amp;lang=en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5956" y="378904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hymns to Mary here: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www.youtube.com/watch?v=KLpIexoF-1A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5"/>
              </a:rPr>
              <a:t>https://www.youtube.com/watch?v=GaDeqSotwoc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may want to listen to these after you pray the rosary.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71297" y="62068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latin typeface="Comic Sans MS" panose="030F0702030302020204" pitchFamily="66" charset="0"/>
              </a:rPr>
              <a:t>The Rosary</a:t>
            </a:r>
            <a:endParaRPr lang="en-US" sz="5400" b="1" cap="none" spc="0" dirty="0">
              <a:ln w="11430"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5301208"/>
            <a:ext cx="33843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raying brings us all together. </a:t>
            </a:r>
          </a:p>
          <a:p>
            <a:pPr algn="ctr"/>
            <a:r>
              <a:rPr lang="en-GB" dirty="0" smtClean="0"/>
              <a:t>You could try saying a decade a day throughout May, with your family.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0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39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28656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Leave a comment on the blog about what you learned today.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Comprehension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07361"/>
            <a:ext cx="7920880" cy="471798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Today’s reading is all about spring. You will need to do this with an adult as some of the words may be tricky to read. 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There are two comprehensions attached to today’s blog. You can choose which your child does based on their own ability.  One is multiple choice, the other requires written answers.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You can complete there either orally or written. 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0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Literacy-Writing 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729" y="1154088"/>
            <a:ext cx="7152711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LI: To write an imaginary story about your new toy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3" y="76470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844824"/>
            <a:ext cx="8562282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5" y="5445224"/>
            <a:ext cx="847933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           </a:t>
            </a:r>
            <a:r>
              <a:rPr lang="en-GB" b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Success Criteria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Capital Letters, Full Stops, Finger Spaces.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Take a new line for each new word.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048" y="1987270"/>
            <a:ext cx="84793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</a:rPr>
              <a:t>What did your Box become?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</a:rPr>
              <a:t>Helpful Reminders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</a:rPr>
              <a:t>Think about: Who, what, where, when, why when composing your story.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</a:rPr>
              <a:t>Share your ideas before you start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</a:rPr>
              <a:t>Get help with tricky words, but don’t worry, just give them a go!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4880573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Comic Sans MS" panose="030F0702030302020204" pitchFamily="66" charset="0"/>
              </a:rPr>
              <a:t>Story time-</a:t>
            </a:r>
            <a:r>
              <a:rPr lang="en-GB" sz="2400" b="1" dirty="0" smtClean="0">
                <a:latin typeface="Comic Sans MS" panose="030F0702030302020204" pitchFamily="66" charset="0"/>
              </a:rPr>
              <a:t>click the picture </a:t>
            </a:r>
            <a:r>
              <a:rPr lang="en-GB" sz="4000" b="1" dirty="0" smtClean="0">
                <a:latin typeface="Comic Sans MS" panose="030F0702030302020204" pitchFamily="66" charset="0"/>
              </a:rPr>
              <a:t>  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07" y="1806575"/>
            <a:ext cx="5282786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7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Numeracy – Warm Up 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49002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LI: We are learning to count in multiples 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938" y="2090192"/>
            <a:ext cx="8562282" cy="4547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7975" y="2132445"/>
            <a:ext cx="86072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Get yourself workout ready as we do Workout &amp; Count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hlinkClick r:id="rId4"/>
              </a:rPr>
              <a:t>https://www.youtube.com/watch?v=q_yUC1NCFkE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hlinkClick r:id="rId5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4919231" cy="30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P2 Maths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780928"/>
            <a:ext cx="8562282" cy="3960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7" y="131232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587136"/>
            <a:ext cx="7398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LI: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tell the time on an analogue and digital clock using the terms half past, quarter past and o’clock.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63" y="2780928"/>
            <a:ext cx="8562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Comic Sans MS" panose="030F0702030302020204" pitchFamily="66" charset="0"/>
              </a:rPr>
              <a:t>Time workbook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Complete </a:t>
            </a:r>
            <a:r>
              <a:rPr lang="en-GB" sz="2400" dirty="0">
                <a:latin typeface="Comic Sans MS" panose="030F0702030302020204" pitchFamily="66" charset="0"/>
              </a:rPr>
              <a:t>this </a:t>
            </a:r>
            <a:r>
              <a:rPr lang="en-GB" sz="2400" dirty="0" smtClean="0">
                <a:latin typeface="Comic Sans MS" panose="030F0702030302020204" pitchFamily="66" charset="0"/>
              </a:rPr>
              <a:t>workbook page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found </a:t>
            </a:r>
            <a:r>
              <a:rPr lang="en-GB" sz="2400" dirty="0">
                <a:latin typeface="Comic Sans MS" panose="030F0702030302020204" pitchFamily="66" charset="0"/>
              </a:rPr>
              <a:t>in your home </a:t>
            </a:r>
            <a:r>
              <a:rPr lang="en-GB" sz="2400" dirty="0" smtClean="0">
                <a:latin typeface="Comic Sans MS" panose="030F0702030302020204" pitchFamily="66" charset="0"/>
              </a:rPr>
              <a:t>learning </a:t>
            </a:r>
            <a:r>
              <a:rPr lang="en-GB" sz="2400" dirty="0">
                <a:latin typeface="Comic Sans MS" panose="030F0702030302020204" pitchFamily="66" charset="0"/>
              </a:rPr>
              <a:t>pack.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Greg Tang Math-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Numtanga</a:t>
            </a:r>
            <a:r>
              <a:rPr lang="en-GB" sz="2400" b="1" dirty="0" smtClean="0">
                <a:latin typeface="Comic Sans MS" panose="030F0702030302020204" pitchFamily="66" charset="0"/>
              </a:rPr>
              <a:t> Junior </a:t>
            </a:r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www.gregtangmath.com/numtanga</a:t>
            </a:r>
            <a:r>
              <a:rPr lang="en-GB" sz="2400" dirty="0" smtClean="0"/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3" name="Picture 2" descr="Children Teaching Clock Learning To Tell Time Magnetic Ba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0" y="16033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67" y="5130148"/>
            <a:ext cx="953116" cy="16112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25" y="2790036"/>
            <a:ext cx="2005803" cy="2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P3 Numeracy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2420888"/>
            <a:ext cx="8562282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158713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LI: To understand the value of each digit in a number. 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06" y="2564904"/>
            <a:ext cx="8562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Place Value Workbook 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    Please do the third page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Play- Post a letter - 0-1000</a:t>
            </a:r>
          </a:p>
          <a:p>
            <a:r>
              <a:rPr lang="en-GB" sz="2400" dirty="0">
                <a:hlinkClick r:id="rId6"/>
              </a:rPr>
              <a:t>http://</a:t>
            </a:r>
            <a:r>
              <a:rPr lang="en-GB" sz="2400" dirty="0" smtClean="0">
                <a:hlinkClick r:id="rId6"/>
              </a:rPr>
              <a:t>www.ictgames.com/postAletter/index.html</a:t>
            </a:r>
            <a:endParaRPr lang="en-GB" sz="2400" dirty="0" smtClean="0"/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C:\Users\lara.cunningham\Downloads\PHOTO-2020-04-29-12-22-5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459" r="7602"/>
          <a:stretch/>
        </p:blipFill>
        <p:spPr bwMode="auto">
          <a:xfrm>
            <a:off x="4949786" y="2565342"/>
            <a:ext cx="1706728" cy="2241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5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7" y="133830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1150" y="2158208"/>
            <a:ext cx="8562282" cy="436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566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95662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LI: 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know and understand where my food comes from and how it gets to me. 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4" y="2162603"/>
            <a:ext cx="8562281" cy="390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Watch: Excellent Eggs </a:t>
            </a:r>
          </a:p>
          <a:p>
            <a:pPr algn="ctr"/>
            <a:endParaRPr lang="en-GB" sz="28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hlinkClick r:id="rId4"/>
              </a:rPr>
              <a:t>https://www.youtube.com/watch?v=_</a:t>
            </a:r>
            <a:r>
              <a:rPr lang="en-GB" sz="2400" dirty="0" smtClean="0">
                <a:hlinkClick r:id="rId4"/>
              </a:rPr>
              <a:t>kIc5baCEoQ</a:t>
            </a:r>
            <a:endParaRPr lang="en-GB" sz="2400" dirty="0" smtClean="0"/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Have a look at an egg and see if you can spot the stamps on it. Try and find out what farm your egg is from by typing in the number here: </a:t>
            </a:r>
          </a:p>
          <a:p>
            <a:pPr algn="ctr"/>
            <a:endParaRPr lang="en-GB" sz="2400" b="1">
              <a:latin typeface="Comic Sans MS" panose="030F0702030302020204" pitchFamily="66" charset="0"/>
              <a:hlinkClick r:id="rId5"/>
            </a:endParaRPr>
          </a:p>
          <a:p>
            <a:pPr algn="ctr"/>
            <a:r>
              <a:rPr lang="en-GB" sz="2400" smtClean="0">
                <a:hlinkClick r:id="rId5"/>
              </a:rPr>
              <a:t>http</a:t>
            </a:r>
            <a:r>
              <a:rPr lang="en-GB" sz="2400" dirty="0">
                <a:hlinkClick r:id="rId5"/>
              </a:rPr>
              <a:t>://lioneggfarms.co.uk/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lara.cunningham\AppData\Local\Microsoft\Windows\INetCache\IE\3EBKTLPU\p111071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7613"/>
            <a:ext cx="1270776" cy="16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" y="4783955"/>
            <a:ext cx="12684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50987" cy="924475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 is the month of Mary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821825"/>
            <a:ext cx="4464496" cy="127767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Why is Our Lady so important?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www.youtube.com/watch?v=wyHesSI-J0o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18944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99613" y="2826469"/>
            <a:ext cx="4499992" cy="4005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Mary </a:t>
            </a:r>
            <a:r>
              <a:rPr lang="en-GB" dirty="0"/>
              <a:t>was the mother of </a:t>
            </a:r>
            <a:r>
              <a:rPr lang="en-GB" dirty="0" smtClean="0"/>
              <a:t>Jesus.</a:t>
            </a:r>
            <a:r>
              <a:rPr lang="en-GB" dirty="0"/>
              <a:t> </a:t>
            </a:r>
            <a:r>
              <a:rPr lang="en-GB" dirty="0" smtClean="0"/>
              <a:t>When Jesus died Mary helped and looked after </a:t>
            </a:r>
            <a:r>
              <a:rPr lang="en-GB" dirty="0"/>
              <a:t>the other disciples the way our mothers look after us. 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Mary </a:t>
            </a:r>
            <a:r>
              <a:rPr lang="en-GB" dirty="0"/>
              <a:t>wants to be our mother too and we can ask for her help, just as we would ask our own mother’s for help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can pray to Our Lady by saying The Rosary. We began to do this together in school last term.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21134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C00000"/>
      </a:lt2>
      <a:accent1>
        <a:srgbClr val="FF0000"/>
      </a:accent1>
      <a:accent2>
        <a:srgbClr val="C00000"/>
      </a:accent2>
      <a:accent3>
        <a:srgbClr val="000000"/>
      </a:accent3>
      <a:accent4>
        <a:srgbClr val="00B050"/>
      </a:accent4>
      <a:accent5>
        <a:srgbClr val="92D050"/>
      </a:accent5>
      <a:accent6>
        <a:srgbClr val="6F6C7D"/>
      </a:accent6>
      <a:hlink>
        <a:srgbClr val="BF6400"/>
      </a:hlink>
      <a:folHlink>
        <a:srgbClr val="00000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735</TotalTime>
  <Words>513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Spring</vt:lpstr>
      <vt:lpstr> Thursday 7th of May   </vt:lpstr>
      <vt:lpstr>Reading Comprehension</vt:lpstr>
      <vt:lpstr>Literacy-Writing  </vt:lpstr>
      <vt:lpstr>Story time-click the picture   </vt:lpstr>
      <vt:lpstr>Numeracy – Warm Up </vt:lpstr>
      <vt:lpstr>P2 Maths Activities </vt:lpstr>
      <vt:lpstr>P3 Numeracy Activities </vt:lpstr>
      <vt:lpstr>Health and Wellbeing </vt:lpstr>
      <vt:lpstr>May is the month of Mary</vt:lpstr>
      <vt:lpstr>PowerPoint Presentation</vt:lpstr>
      <vt:lpstr>Leave a comment on the blog about what you learned today.  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91</cp:revision>
  <dcterms:created xsi:type="dcterms:W3CDTF">2020-03-21T18:06:53Z</dcterms:created>
  <dcterms:modified xsi:type="dcterms:W3CDTF">2020-05-06T21:20:06Z</dcterms:modified>
</cp:coreProperties>
</file>