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6" r:id="rId2"/>
    <p:sldId id="257" r:id="rId3"/>
    <p:sldId id="269" r:id="rId4"/>
    <p:sldId id="267" r:id="rId5"/>
    <p:sldId id="274" r:id="rId6"/>
    <p:sldId id="275" r:id="rId7"/>
    <p:sldId id="27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ChrAwLzoSo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4176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20" y="132097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Friday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144071" cy="494196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V______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GB" sz="2400" b="1" i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Mai 2020</a:t>
            </a:r>
            <a:endParaRPr lang="en-GB" sz="2400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Listen to this French body parts song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https://www.youtube.com/watch?v=bChrAwLzoSo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5" y="5074714"/>
            <a:ext cx="1821109" cy="17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846" y="995400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use my phoneme and common word knowledge to spell accurately. 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844824"/>
            <a:ext cx="8562282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488" y="1930733"/>
            <a:ext cx="85968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Sing ABC’s and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abc’s</a:t>
            </a:r>
            <a:r>
              <a:rPr lang="en-GB" sz="2400" b="1" dirty="0" smtClean="0">
                <a:latin typeface="Comic Sans MS" panose="030F0702030302020204" pitchFamily="66" charset="0"/>
              </a:rPr>
              <a:t> songs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Day </a:t>
            </a:r>
            <a:r>
              <a:rPr lang="en-GB" sz="2400" b="1" dirty="0"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latin typeface="Comic Sans MS" panose="030F0702030302020204" pitchFamily="66" charset="0"/>
              </a:rPr>
              <a:t> activity: Sentence Dictation 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Choose a dictation sentence from the list in the pack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Read aloud the sentence to your child first, for them to listen to it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in full.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hen re-read sentence again slowly, word by word</a:t>
            </a:r>
            <a:r>
              <a:rPr lang="en-GB" dirty="0" smtClean="0">
                <a:latin typeface="Comic Sans MS" panose="030F0702030302020204" pitchFamily="66" charset="0"/>
              </a:rPr>
              <a:t>(sounding out where necessary)</a:t>
            </a:r>
            <a:r>
              <a:rPr lang="en-GB" sz="2000" dirty="0" smtClean="0">
                <a:latin typeface="Comic Sans MS" panose="030F0702030302020204" pitchFamily="66" charset="0"/>
              </a:rPr>
              <a:t>, allowing the child to write down each word independently.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pPr lvl="0"/>
            <a:r>
              <a:rPr lang="en-GB" sz="1600" b="1" dirty="0" smtClean="0">
                <a:latin typeface="Comic Sans MS" panose="030F0702030302020204" pitchFamily="66" charset="0"/>
              </a:rPr>
              <a:t>Please encourage your child to:</a:t>
            </a:r>
          </a:p>
          <a:p>
            <a:pPr lvl="0"/>
            <a:r>
              <a:rPr lang="en-GB" sz="1600" dirty="0" smtClean="0">
                <a:latin typeface="Comic Sans MS" panose="030F0702030302020204" pitchFamily="66" charset="0"/>
              </a:rPr>
              <a:t>-    Have a go.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Think about what sounds can they hear in the word and chunk it into sounds they know.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 Remember their core writing targets- full stops, capital letters, finger spaces. 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17" y="2994202"/>
            <a:ext cx="5488883" cy="383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9505"/>
            <a:ext cx="7680960" cy="1371600"/>
          </a:xfrm>
        </p:spPr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979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Read and Find your Phoneme Words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897"/>
          <a:stretch/>
        </p:blipFill>
        <p:spPr>
          <a:xfrm>
            <a:off x="228979" y="1124744"/>
            <a:ext cx="4703061" cy="32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0" y="31954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Literacy-Free Writing Friday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66" y="1217978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create a text of my choice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6363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75837"/>
            <a:ext cx="8562282" cy="464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018979"/>
            <a:ext cx="8288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Set 15 minutes on a timer. Maybe your adult could do free writing at the same time as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Decide what type of writing you would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Collect all the writing tools you need to complete the task in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When the timer is up, share what you have done with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Don’t forget you can send a picture of your work to our twitter! I would love you to share what you have written with me on our school twitter page! </a:t>
            </a:r>
          </a:p>
        </p:txBody>
      </p:sp>
      <p:pic>
        <p:nvPicPr>
          <p:cNvPr id="4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028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00" y="182969"/>
            <a:ext cx="1534743" cy="16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cap="none" dirty="0" smtClean="0">
                <a:latin typeface="Comic Sans MS" panose="030F0702030302020204" pitchFamily="66" charset="0"/>
              </a:rPr>
            </a:br>
            <a:r>
              <a:rPr lang="en-GB" sz="4400" cap="none" dirty="0" smtClean="0">
                <a:latin typeface="Comic Sans MS" panose="030F0702030302020204" pitchFamily="66" charset="0"/>
              </a:rPr>
              <a:t>Number </a:t>
            </a:r>
            <a:r>
              <a:rPr lang="en-GB" sz="4400" cap="none" dirty="0" smtClean="0">
                <a:latin typeface="Comic Sans MS" panose="030F0702030302020204" pitchFamily="66" charset="0"/>
              </a:rPr>
              <a:t>Talk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Remember – number talks are all about how you solve a task, mentally. For this activity, don’t use anything to help you, just use your brain!</a:t>
            </a:r>
          </a:p>
          <a:p>
            <a:pPr marL="0" indent="0" algn="ctr">
              <a:buNone/>
            </a:pPr>
            <a:r>
              <a:rPr lang="en-GB" sz="3600" b="1" dirty="0" smtClean="0">
                <a:latin typeface="Comic Sans MS" panose="030F0702030302020204" pitchFamily="66" charset="0"/>
              </a:rPr>
              <a:t>52 - 2 </a:t>
            </a:r>
            <a:endParaRPr lang="en-GB" sz="3600" b="1" cap="none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latin typeface="Comic Sans MS" panose="030F0702030302020204" pitchFamily="66" charset="0"/>
              </a:rPr>
              <a:t>52 - 7</a:t>
            </a:r>
          </a:p>
          <a:p>
            <a:pPr marL="0" indent="0" algn="ctr">
              <a:buNone/>
            </a:pPr>
            <a:r>
              <a:rPr lang="en-GB" sz="3600" b="1" cap="none" dirty="0" smtClean="0">
                <a:latin typeface="Comic Sans MS" panose="030F0702030302020204" pitchFamily="66" charset="0"/>
              </a:rPr>
              <a:t>53 - 3</a:t>
            </a:r>
          </a:p>
          <a:p>
            <a:pPr marL="0" indent="0" algn="ctr">
              <a:buNone/>
            </a:pPr>
            <a:r>
              <a:rPr lang="en-GB" sz="3600" b="1" dirty="0" smtClean="0">
                <a:latin typeface="Comic Sans MS" panose="030F0702030302020204" pitchFamily="66" charset="0"/>
              </a:rPr>
              <a:t>53 - 8</a:t>
            </a:r>
            <a:endParaRPr lang="en-GB" sz="3600" b="1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5" y="3645024"/>
            <a:ext cx="2328312" cy="254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9000"/>
            <a:ext cx="2448267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3" y="642593"/>
            <a:ext cx="1454943" cy="462809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Can you complete these ‘Speedy sums’ in you jotter?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93" y="1930132"/>
            <a:ext cx="7680960" cy="393192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17613" y="3859213"/>
            <a:ext cx="6708140" cy="3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236404" y="4813487"/>
            <a:ext cx="66893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44" y="642593"/>
            <a:ext cx="686378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7" y="133830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Topic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1150" y="1772816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66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4958" y="618517"/>
            <a:ext cx="724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dirty="0" smtClean="0">
                <a:latin typeface="Comic Sans MS" panose="030F0702030302020204" pitchFamily="66" charset="0"/>
              </a:rPr>
              <a:t>To </a:t>
            </a:r>
            <a:r>
              <a:rPr lang="en-GB" sz="2400" dirty="0">
                <a:latin typeface="Comic Sans MS" panose="030F0702030302020204" pitchFamily="66" charset="0"/>
              </a:rPr>
              <a:t>explore ways to design and construct models</a:t>
            </a:r>
            <a:r>
              <a:rPr lang="en-GB" sz="2400" dirty="0"/>
              <a:t>	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51" y="1855483"/>
            <a:ext cx="8562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Look at the Invention- Convention PowerPoint.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Read and complete the slide for Day </a:t>
            </a:r>
            <a:r>
              <a:rPr lang="en-GB" sz="2400" dirty="0">
                <a:latin typeface="Comic Sans MS" panose="030F0702030302020204" pitchFamily="66" charset="0"/>
              </a:rPr>
              <a:t>4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pictured below.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2701"/>
            <a:ext cx="50405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5" y="1844824"/>
            <a:ext cx="8064896" cy="4680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Primary 2/3 families!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have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completed another week of online learning!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are doing so well during these tough times! 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a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lovely longs weekend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will be ready to welcome you back on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Wednesday after your Monday and Tuesday off.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Mrs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Doghudje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1" y="-29098"/>
            <a:ext cx="4417564" cy="16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ustom 9">
      <a:dk1>
        <a:sysClr val="windowText" lastClr="000000"/>
      </a:dk1>
      <a:lt1>
        <a:srgbClr val="EBC4DA"/>
      </a:lt1>
      <a:dk2>
        <a:srgbClr val="000000"/>
      </a:dk2>
      <a:lt2>
        <a:srgbClr val="EBC4DA"/>
      </a:lt2>
      <a:accent1>
        <a:srgbClr val="B83D68"/>
      </a:accent1>
      <a:accent2>
        <a:srgbClr val="AC66BB"/>
      </a:accent2>
      <a:accent3>
        <a:srgbClr val="842F73"/>
      </a:accent3>
      <a:accent4>
        <a:srgbClr val="842F73"/>
      </a:accent4>
      <a:accent5>
        <a:srgbClr val="874296"/>
      </a:accent5>
      <a:accent6>
        <a:srgbClr val="D487C4"/>
      </a:accent6>
      <a:hlink>
        <a:srgbClr val="000000"/>
      </a:hlink>
      <a:folHlink>
        <a:srgbClr val="00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714</TotalTime>
  <Words>356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Spring</vt:lpstr>
      <vt:lpstr> Friday 1st of May </vt:lpstr>
      <vt:lpstr>Literacy </vt:lpstr>
      <vt:lpstr>    </vt:lpstr>
      <vt:lpstr>Literacy-Free Writing Friday </vt:lpstr>
      <vt:lpstr>Mathematics    Number Talk</vt:lpstr>
      <vt:lpstr>Can you complete these ‘Speedy sums’ in you jotter?</vt:lpstr>
      <vt:lpstr>Topic </vt:lpstr>
      <vt:lpstr> Well Done Primary 2/3 families!   You have completed another week of online learning!  You are doing so well during these tough times!  Have a lovely longs weekend. I will be ready to welcome you back on Wednesday after your Monday and Tuesday off.  Mrs Doghudje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90</cp:revision>
  <dcterms:created xsi:type="dcterms:W3CDTF">2020-03-21T18:06:53Z</dcterms:created>
  <dcterms:modified xsi:type="dcterms:W3CDTF">2020-04-30T18:07:18Z</dcterms:modified>
</cp:coreProperties>
</file>