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8"/>
  </p:notesMasterIdLst>
  <p:sldIdLst>
    <p:sldId id="256" r:id="rId2"/>
    <p:sldId id="261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0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AE9E0-1960-4C64-8A3E-AB60B72511E5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F320A-69C6-42B7-B01E-5838488FB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443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F320A-69C6-42B7-B01E-5838488FB4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072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4524FD3-DA4C-4A0E-81F8-6ECB430FA298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7_u2SigckNQ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tmp"/><Relationship Id="rId5" Type="http://schemas.openxmlformats.org/officeDocument/2006/relationships/hyperlink" Target="https://www.youtube.com/playlist?list=PLyCLoPd4VxBvQafyve889qVcPxYEjdSTl" TargetMode="Externa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nline-calculator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online-stopwatch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0374" y="1484784"/>
            <a:ext cx="8144073" cy="2952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3211" y="692697"/>
            <a:ext cx="7117180" cy="792087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</a:t>
            </a:r>
            <a:r>
              <a:rPr lang="en-GB" dirty="0" smtClean="0">
                <a:latin typeface="Comic Sans MS" panose="030F0702030302020204" pitchFamily="66" charset="0"/>
              </a:rPr>
              <a:t>01</a:t>
            </a:r>
            <a:r>
              <a:rPr lang="en-GB" baseline="30000" dirty="0" smtClean="0">
                <a:latin typeface="Comic Sans MS" panose="030F0702030302020204" pitchFamily="66" charset="0"/>
              </a:rPr>
              <a:t>st</a:t>
            </a:r>
            <a:r>
              <a:rPr lang="en-GB" b="1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May</a:t>
            </a:r>
            <a:r>
              <a:rPr lang="en-GB" sz="4400" b="1" dirty="0" smtClean="0">
                <a:latin typeface="Comic Sans MS" panose="030F0702030302020204" pitchFamily="66" charset="0"/>
              </a:rPr>
              <a:t/>
            </a:r>
            <a:br>
              <a:rPr lang="en-GB" sz="4400" b="1" dirty="0" smtClean="0">
                <a:latin typeface="Comic Sans MS" panose="030F0702030302020204" pitchFamily="66" charset="0"/>
              </a:rPr>
            </a:br>
            <a:r>
              <a:rPr lang="en-GB" sz="4400" b="1" dirty="0" smtClean="0">
                <a:latin typeface="Comic Sans MS" panose="030F0702030302020204" pitchFamily="66" charset="0"/>
              </a:rPr>
              <a:t> </a:t>
            </a:r>
            <a:endParaRPr lang="en-GB" sz="4400" b="1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836712"/>
            <a:ext cx="7848872" cy="4298032"/>
          </a:xfrm>
        </p:spPr>
        <p:txBody>
          <a:bodyPr/>
          <a:lstStyle/>
          <a:p>
            <a:pPr algn="ctr"/>
            <a:r>
              <a:rPr lang="en-GB" sz="3200" b="1" dirty="0" smtClean="0">
                <a:latin typeface="Comic Sans MS" panose="030F0702030302020204" pitchFamily="66" charset="0"/>
              </a:rPr>
              <a:t>Good Morning Primary </a:t>
            </a:r>
            <a:r>
              <a:rPr lang="en-GB" sz="3200" b="1" dirty="0">
                <a:latin typeface="Comic Sans MS" panose="030F0702030302020204" pitchFamily="66" charset="0"/>
              </a:rPr>
              <a:t>4</a:t>
            </a:r>
            <a:r>
              <a:rPr lang="en-GB" sz="3200" b="1" dirty="0" smtClean="0">
                <a:latin typeface="Comic Sans MS" panose="030F0702030302020204" pitchFamily="66" charset="0"/>
              </a:rPr>
              <a:t>!</a:t>
            </a:r>
          </a:p>
          <a:p>
            <a:r>
              <a:rPr lang="en-GB" sz="2800" dirty="0">
                <a:latin typeface="Comic Sans MS" panose="030F0702030302020204" pitchFamily="66" charset="0"/>
              </a:rPr>
              <a:t>French: </a:t>
            </a:r>
            <a:r>
              <a:rPr lang="en-GB" sz="2800" b="1" dirty="0" smtClean="0">
                <a:latin typeface="Comic Sans MS" panose="030F0702030302020204" pitchFamily="66" charset="0"/>
              </a:rPr>
              <a:t>Bonjour la class!  Ca </a:t>
            </a:r>
            <a:r>
              <a:rPr lang="en-GB" sz="2800" b="1" dirty="0" err="1" smtClean="0">
                <a:latin typeface="Comic Sans MS" panose="030F0702030302020204" pitchFamily="66" charset="0"/>
              </a:rPr>
              <a:t>Va</a:t>
            </a:r>
            <a:r>
              <a:rPr lang="en-GB" sz="2800" b="1" dirty="0" smtClean="0">
                <a:latin typeface="Comic Sans MS" panose="030F0702030302020204" pitchFamily="66" charset="0"/>
              </a:rPr>
              <a:t>?</a:t>
            </a:r>
            <a:endParaRPr lang="en-GB" b="1" dirty="0" smtClean="0">
              <a:latin typeface="Comic Sans MS" panose="030F0702030302020204" pitchFamily="66" charset="0"/>
            </a:endParaRPr>
          </a:p>
          <a:p>
            <a:pPr algn="ctr"/>
            <a:endParaRPr lang="en-GB" sz="105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err="1" smtClean="0">
                <a:latin typeface="Comic Sans MS" panose="030F0702030302020204" pitchFamily="66" charset="0"/>
              </a:rPr>
              <a:t>Quelle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est</a:t>
            </a:r>
            <a:r>
              <a:rPr lang="en-GB" sz="2400" b="1" dirty="0" smtClean="0">
                <a:latin typeface="Comic Sans MS" panose="030F0702030302020204" pitchFamily="66" charset="0"/>
              </a:rPr>
              <a:t> la date </a:t>
            </a:r>
            <a:r>
              <a:rPr lang="en-GB" sz="2400" b="1" dirty="0" err="1" smtClean="0"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latin typeface="Comic Sans MS" panose="030F0702030302020204" pitchFamily="66" charset="0"/>
              </a:rPr>
              <a:t>? </a:t>
            </a:r>
          </a:p>
          <a:p>
            <a:pPr algn="ctr"/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Aujourd’hui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err="1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cest</a:t>
            </a:r>
            <a:r>
              <a:rPr lang="en-GB" sz="24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Vendredi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01</a:t>
            </a:r>
            <a:r>
              <a:rPr lang="en-GB" sz="2400" b="1" baseline="30000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st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 Mai </a:t>
            </a:r>
            <a:r>
              <a:rPr lang="en-GB" sz="2400" b="1" dirty="0" smtClean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2020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Now watch the months of the year song in French :</a:t>
            </a:r>
          </a:p>
          <a:p>
            <a:pPr algn="ctr"/>
            <a:r>
              <a:rPr lang="en-GB" sz="24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GB" sz="2400" dirty="0">
                <a:solidFill>
                  <a:sysClr val="windowText" lastClr="000000"/>
                </a:solidFill>
                <a:hlinkClick r:id="rId2"/>
              </a:rPr>
              <a:t>www.youtube.com/watch?v=7_u2SigckNQ</a:t>
            </a:r>
            <a:endParaRPr lang="en-GB" sz="2400" dirty="0" smtClean="0">
              <a:solidFill>
                <a:sysClr val="windowText" lastClr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08" y1="33464" x2="54385" y2="47133"/>
                        <a14:foregroundMark x1="62000" y1="30086" x2="51000" y2="49097"/>
                        <a14:foregroundMark x1="31923" y1="49568" x2="56308" y2="71956"/>
                        <a14:foregroundMark x1="56308" y1="58366" x2="39077" y2="77298"/>
                        <a14:foregroundMark x1="32462" y1="62215" x2="49154" y2="69049"/>
                        <a14:foregroundMark x1="29538" y1="58366" x2="40538" y2="62687"/>
                        <a14:foregroundMark x1="53385" y1="67086" x2="44846" y2="74863"/>
                        <a14:foregroundMark x1="42000" y1="39827" x2="49615" y2="53967"/>
                        <a14:foregroundMark x1="61077" y1="65672" x2="39615" y2="63236"/>
                        <a14:foregroundMark x1="34308" y1="40299" x2="48615" y2="51060"/>
                        <a14:foregroundMark x1="33846" y1="67086" x2="52923" y2="67086"/>
                        <a14:foregroundMark x1="53385" y1="34014" x2="53385" y2="49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662" y="4368514"/>
            <a:ext cx="2608665" cy="255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26559" y="312737"/>
            <a:ext cx="7125113" cy="924475"/>
          </a:xfrm>
        </p:spPr>
        <p:txBody>
          <a:bodyPr/>
          <a:lstStyle/>
          <a:p>
            <a:pPr algn="ctr"/>
            <a:r>
              <a:rPr lang="en-GB" sz="4000" b="1" u="sng" dirty="0" smtClean="0">
                <a:latin typeface="Comic Sans MS" panose="030F0702030302020204" pitchFamily="66" charset="0"/>
              </a:rPr>
              <a:t>Health and Wellbeing </a:t>
            </a:r>
            <a:endParaRPr lang="en-GB" sz="4000" b="1" u="sng" dirty="0">
              <a:latin typeface="Comic Sans MS" panose="030F0702030302020204" pitchFamily="66" charset="0"/>
            </a:endParaRPr>
          </a:p>
        </p:txBody>
      </p:sp>
      <p:sp>
        <p:nvSpPr>
          <p:cNvPr id="10" name="AutoShape 5" descr="Image result for drawbridg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72200" y="2646204"/>
            <a:ext cx="2278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2" name="AutoShape 9" descr="Image result for battlements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3" descr="Image result for arrow slits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07975" y="2646204"/>
            <a:ext cx="8562282" cy="40231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11" y="133207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1332071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anose="030F0702030302020204" pitchFamily="66" charset="0"/>
              </a:rPr>
              <a:t>LI: We are learning to move our body well, exploring how to manage and control it, finding out how to use and share space.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2776" y="2780928"/>
            <a:ext cx="80383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P.E with Joe- Friday </a:t>
            </a:r>
            <a:r>
              <a:rPr lang="en-GB" sz="2400" b="1" dirty="0" smtClean="0">
                <a:latin typeface="Comic Sans MS" panose="030F0702030302020204" pitchFamily="66" charset="0"/>
              </a:rPr>
              <a:t>01</a:t>
            </a:r>
            <a:r>
              <a:rPr lang="en-GB" sz="2400" b="1" baseline="30000" dirty="0" smtClean="0">
                <a:latin typeface="Comic Sans MS" panose="030F0702030302020204" pitchFamily="66" charset="0"/>
              </a:rPr>
              <a:t>st</a:t>
            </a:r>
            <a:r>
              <a:rPr lang="en-GB" sz="2400" b="1" dirty="0" smtClean="0">
                <a:latin typeface="Comic Sans MS" panose="030F0702030302020204" pitchFamily="66" charset="0"/>
              </a:rPr>
              <a:t> May </a:t>
            </a:r>
            <a:r>
              <a:rPr lang="en-GB" sz="2400" b="1" dirty="0" smtClean="0">
                <a:latin typeface="Comic Sans MS" panose="030F0702030302020204" pitchFamily="66" charset="0"/>
              </a:rPr>
              <a:t>Video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(he is nearly as fun as Mr Martin, not quite, but nearly)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sz="2000" dirty="0">
                <a:hlinkClick r:id="rId5"/>
              </a:rPr>
              <a:t>https://www.youtube.com/playlist?list=PLyCLoPd4VxBvQafyve889qVcPxYEjdSTl</a:t>
            </a:r>
            <a:endParaRPr lang="en-GB" sz="2000" b="1" dirty="0" smtClean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  <a:p>
            <a:pPr algn="ctr"/>
            <a:endParaRPr lang="en-GB" sz="20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365104"/>
            <a:ext cx="3816424" cy="219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Autofit/>
          </a:bodyPr>
          <a:lstStyle/>
          <a:p>
            <a:pPr algn="ctr"/>
            <a:r>
              <a:rPr lang="en-GB" sz="4400" u="sng" dirty="0" smtClean="0">
                <a:latin typeface="Comic Sans MS" panose="030F0702030302020204" pitchFamily="66" charset="0"/>
              </a:rPr>
              <a:t>Handwriting</a:t>
            </a:r>
            <a:r>
              <a:rPr lang="en-GB" sz="4400" b="1" u="sng" dirty="0" smtClean="0">
                <a:latin typeface="Comic Sans MS" panose="030F0702030302020204" pitchFamily="66" charset="0"/>
              </a:rPr>
              <a:t> </a:t>
            </a:r>
            <a:endParaRPr lang="en-GB" sz="4400" b="1" u="sng" dirty="0">
              <a:latin typeface="Comic Sans MS" panose="030F0702030302020204" pitchFamily="66" charset="0"/>
            </a:endParaRP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77602" y="1124744"/>
            <a:ext cx="46582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L.I. I can use joined up handwriting</a:t>
            </a:r>
          </a:p>
          <a:p>
            <a:endParaRPr lang="en-GB" sz="2400" b="1" u="sng" dirty="0" smtClean="0">
              <a:latin typeface="Comic Sans MS" panose="030F0702030302020204" pitchFamily="66" charset="0"/>
            </a:endParaRPr>
          </a:p>
          <a:p>
            <a:r>
              <a:rPr lang="en-GB" sz="2400" b="1" u="sng" dirty="0" smtClean="0">
                <a:latin typeface="Comic Sans MS" panose="030F0702030302020204" pitchFamily="66" charset="0"/>
              </a:rPr>
              <a:t>S.C.</a:t>
            </a:r>
            <a:r>
              <a:rPr lang="en-GB" sz="2400" b="1" dirty="0" smtClean="0">
                <a:latin typeface="Comic Sans MS" panose="030F0702030302020204" pitchFamily="66" charset="0"/>
              </a:rPr>
              <a:t> 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 smtClean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In your jotter, practise the following handwriting page. You will find the paper version inside your pack! </a:t>
            </a: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r>
              <a:rPr lang="en-GB" sz="2400" b="1" dirty="0" smtClean="0">
                <a:latin typeface="Comic Sans MS" panose="030F0702030302020204" pitchFamily="66" charset="0"/>
              </a:rPr>
              <a:t>How neat can you be?! 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962"/>
            <a:ext cx="710786" cy="5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08"/>
          <a:stretch/>
        </p:blipFill>
        <p:spPr>
          <a:xfrm rot="5400000">
            <a:off x="4230192" y="1748818"/>
            <a:ext cx="5380524" cy="416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4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15713"/>
            <a:ext cx="8592889" cy="924475"/>
          </a:xfrm>
        </p:spPr>
        <p:txBody>
          <a:bodyPr>
            <a:noAutofit/>
          </a:bodyPr>
          <a:lstStyle/>
          <a:p>
            <a:pPr algn="ctr"/>
            <a:r>
              <a:rPr lang="en-GB" sz="3200" b="1" u="sng" dirty="0" smtClean="0">
                <a:latin typeface="Comic Sans MS" panose="030F0702030302020204" pitchFamily="66" charset="0"/>
              </a:rPr>
              <a:t>BIG MATHS… BEAT THAT CHALLENGE!</a:t>
            </a:r>
            <a:endParaRPr lang="en-GB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1785"/>
            <a:ext cx="710786" cy="568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77438" y="868749"/>
            <a:ext cx="7092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latin typeface="Comic Sans MS" panose="030F0702030302020204" pitchFamily="66" charset="0"/>
              </a:rPr>
              <a:t>LI: We are learning our times tables  </a:t>
            </a:r>
            <a:endParaRPr lang="en-GB" sz="2400" b="1" u="sng" dirty="0">
              <a:latin typeface="Comic Sans MS" panose="030F0702030302020204" pitchFamily="66" charset="0"/>
            </a:endParaRPr>
          </a:p>
        </p:txBody>
      </p:sp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07441" y="1484784"/>
            <a:ext cx="843210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+mj-lt"/>
              <a:buAutoNum type="arabicPeriod"/>
            </a:pPr>
            <a:r>
              <a:rPr lang="en-GB" dirty="0" smtClean="0"/>
              <a:t>On the next slide, you will find a link to an online timer and you will see a big version of a Big Maths Beat That challenge!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2. Your challenge is to answer as many questions as you can, as quickly as you can! Write down the answers in your jotter.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3. You should work out the answers in your head! (no cheating) If you are stuck on one, move onto the next one!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4. Once you have answered all the questions that you can, stop the timer and write your time down next to your answers. 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5. Finally, use a calculator (</a:t>
            </a:r>
            <a:r>
              <a:rPr lang="en-GB" dirty="0">
                <a:hlinkClick r:id="rId4"/>
              </a:rPr>
              <a:t>https://www.online-calculator.com</a:t>
            </a:r>
            <a:r>
              <a:rPr lang="en-GB" dirty="0" smtClean="0">
                <a:hlinkClick r:id="rId4"/>
              </a:rPr>
              <a:t>/</a:t>
            </a:r>
            <a:r>
              <a:rPr lang="en-GB" dirty="0" smtClean="0"/>
              <a:t>) to check that your answers are correct. If any are wrong, correct them! If you got stuck on some, work them out!)  </a:t>
            </a:r>
          </a:p>
          <a:p>
            <a:pPr algn="ctr"/>
            <a:endParaRPr lang="en-GB" dirty="0"/>
          </a:p>
          <a:p>
            <a:pPr algn="ctr"/>
            <a:r>
              <a:rPr lang="en-GB" b="1" dirty="0" smtClean="0"/>
              <a:t>DID YOU BEAT YOUR TIME FROM WEEK </a:t>
            </a:r>
            <a:r>
              <a:rPr lang="en-GB" b="1" smtClean="0"/>
              <a:t>2?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 descr="Image result for counting in 2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902653" y="140772"/>
            <a:ext cx="43252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https://www.online-stopwatch.com/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24855" y="140772"/>
            <a:ext cx="1896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Time yourself! </a:t>
            </a:r>
            <a:endParaRPr lang="en-GB" b="1" dirty="0"/>
          </a:p>
        </p:txBody>
      </p:sp>
      <p:sp>
        <p:nvSpPr>
          <p:cNvPr id="10" name="Right Arrow 9"/>
          <p:cNvSpPr/>
          <p:nvPr/>
        </p:nvSpPr>
        <p:spPr>
          <a:xfrm>
            <a:off x="2341464" y="150555"/>
            <a:ext cx="1368152" cy="3497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0" t="21171" r="31295" b="9888"/>
          <a:stretch/>
        </p:blipFill>
        <p:spPr bwMode="auto">
          <a:xfrm>
            <a:off x="0" y="531451"/>
            <a:ext cx="9144000" cy="637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3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52" y="1628800"/>
            <a:ext cx="8562282" cy="49685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020" y="2550232"/>
            <a:ext cx="7336746" cy="368708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HAVE A GREAT WEEKEND, PRIMARY 4!</a:t>
            </a:r>
            <a:b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WELL DONE FOR WORKING SO HARD. </a:t>
            </a:r>
            <a:b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en-GB" sz="36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MR P</a:t>
            </a:r>
            <a:endParaRPr lang="en-GB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C:\Users\jenna.mclean\Desktop\children playing 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792" y="745263"/>
            <a:ext cx="4833466" cy="17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4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1410</TotalTime>
  <Words>325</Words>
  <Application>Microsoft Office PowerPoint</Application>
  <PresentationFormat>On-screen Show (4:3)</PresentationFormat>
  <Paragraphs>39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 Friday 01st May  </vt:lpstr>
      <vt:lpstr>Health and Wellbeing </vt:lpstr>
      <vt:lpstr>Handwriting </vt:lpstr>
      <vt:lpstr>BIG MATHS… BEAT THAT CHALLENGE!</vt:lpstr>
      <vt:lpstr>PowerPoint Presentation</vt:lpstr>
      <vt:lpstr>HAVE A GREAT WEEKEND, PRIMARY 4!  WELL DONE FOR WORKING SO HARD.   MR P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Craig Paterson</cp:lastModifiedBy>
  <cp:revision>123</cp:revision>
  <dcterms:created xsi:type="dcterms:W3CDTF">2020-03-21T18:06:53Z</dcterms:created>
  <dcterms:modified xsi:type="dcterms:W3CDTF">2020-04-30T17:28:15Z</dcterms:modified>
</cp:coreProperties>
</file>