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8"/>
  </p:notesMasterIdLst>
  <p:sldIdLst>
    <p:sldId id="256" r:id="rId2"/>
    <p:sldId id="257" r:id="rId3"/>
    <p:sldId id="263" r:id="rId4"/>
    <p:sldId id="258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UsEz58BblMY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1.png"/><Relationship Id="rId4" Type="http://schemas.openxmlformats.org/officeDocument/2006/relationships/hyperlink" Target="https://www.topmarks.co.uk/learning-to-count/place-value-basketbal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7975" y="404664"/>
            <a:ext cx="8512497" cy="61926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136891" y="4797152"/>
            <a:ext cx="6984776" cy="6570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600" y="404664"/>
            <a:ext cx="7128792" cy="172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476673"/>
            <a:ext cx="7117180" cy="792087"/>
          </a:xfrm>
        </p:spPr>
        <p:txBody>
          <a:bodyPr/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>Friday </a:t>
            </a:r>
            <a:r>
              <a:rPr lang="en-GB" sz="4400" b="1" dirty="0" smtClean="0">
                <a:latin typeface="Comic Sans MS" panose="030F0702030302020204" pitchFamily="66" charset="0"/>
              </a:rPr>
              <a:t>1</a:t>
            </a:r>
            <a:r>
              <a:rPr lang="en-GB" sz="44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r>
              <a:rPr lang="en-GB" sz="4400" b="1" dirty="0" smtClean="0">
                <a:latin typeface="Comic Sans MS" panose="030F0702030302020204" pitchFamily="66" charset="0"/>
              </a:rPr>
              <a:t>of </a:t>
            </a:r>
            <a:r>
              <a:rPr lang="en-GB" sz="4400" b="1" dirty="0" smtClean="0">
                <a:latin typeface="Comic Sans MS" panose="030F0702030302020204" pitchFamily="66" charset="0"/>
              </a:rPr>
              <a:t>May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1340768"/>
            <a:ext cx="7117180" cy="4298032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Good Morning Primary 3!</a:t>
            </a:r>
          </a:p>
          <a:p>
            <a:pPr algn="ctr"/>
            <a:endParaRPr lang="en-GB" b="1" dirty="0"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</a:p>
          <a:p>
            <a:pPr algn="ctr"/>
            <a:r>
              <a:rPr lang="en-GB" dirty="0" err="1" smtClean="0">
                <a:latin typeface="Comic Sans MS" panose="030F0702030302020204" pitchFamily="66" charset="0"/>
              </a:rPr>
              <a:t>Aujourd’hui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latin typeface="Comic Sans MS" panose="030F0702030302020204" pitchFamily="66" charset="0"/>
              </a:rPr>
              <a:t>c’est</a:t>
            </a:r>
            <a:r>
              <a:rPr lang="en-GB" dirty="0" smtClean="0">
                <a:latin typeface="Comic Sans MS" panose="030F0702030302020204" pitchFamily="66" charset="0"/>
              </a:rPr>
              <a:t> (Friday) </a:t>
            </a:r>
            <a:r>
              <a:rPr lang="en-GB" dirty="0" smtClean="0">
                <a:latin typeface="Comic Sans MS" panose="030F0702030302020204" pitchFamily="66" charset="0"/>
              </a:rPr>
              <a:t>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dirty="0" smtClean="0">
                <a:latin typeface="Comic Sans MS" panose="030F0702030302020204" pitchFamily="66" charset="0"/>
              </a:rPr>
              <a:t> (May) </a:t>
            </a:r>
            <a:r>
              <a:rPr lang="en-GB" dirty="0" smtClean="0">
                <a:latin typeface="Comic Sans MS" panose="030F0702030302020204" pitchFamily="66" charset="0"/>
              </a:rPr>
              <a:t>2020</a:t>
            </a:r>
          </a:p>
          <a:p>
            <a:pPr algn="ctr"/>
            <a:endParaRPr lang="en-GB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Now watch the counting to 20 in French song. Maybe ask some family members to join in, remember to show them your cool moves!</a:t>
            </a:r>
          </a:p>
          <a:p>
            <a:pPr algn="ctr"/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https://www.youtube.com/watch?v=UsEz58BblMY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43376"/>
            <a:ext cx="1750991" cy="1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Literacy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059460"/>
            <a:ext cx="6608398" cy="576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spell our common words correctly.</a:t>
            </a:r>
            <a:endParaRPr lang="en-GB" sz="2000" b="1" dirty="0" smtClean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0077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72514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7976" y="1794213"/>
            <a:ext cx="8616002" cy="48751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:\Users\jenna.mclean\AppData\Local\Microsoft\Windows\INetCache\IE\5618TWEA\boy_pencil-swqhju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62" y="312737"/>
            <a:ext cx="1227031" cy="14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251" y="3170486"/>
            <a:ext cx="3957726" cy="15420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58251" y="1854421"/>
            <a:ext cx="7623249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>
                <a:latin typeface="Comic Sans MS" panose="030F0702030302020204" pitchFamily="66" charset="0"/>
              </a:rPr>
              <a:t>Spelling Test </a:t>
            </a:r>
            <a:endParaRPr lang="en-GB" sz="2800" b="1" u="sng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 smtClean="0">
                <a:latin typeface="Comic Sans MS" panose="030F0702030302020204" pitchFamily="66" charset="0"/>
              </a:rPr>
              <a:t>Since we have been practising your common words this week, why not complete a spelling test today!</a:t>
            </a: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b="1" u="sng" dirty="0" smtClean="0">
                <a:latin typeface="Comic Sans MS" panose="030F0702030302020204" pitchFamily="66" charset="0"/>
              </a:rPr>
              <a:t>You will need: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An adult or brother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or sister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Copy of your common words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Paper/ Jotter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Pencil</a:t>
            </a:r>
          </a:p>
          <a:p>
            <a:endParaRPr lang="en-GB" sz="2400" dirty="0" smtClean="0">
              <a:latin typeface="Comic Sans MS" panose="030F0702030302020204" pitchFamily="66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Ask an adult/ brother/ sister to read aloud your common words whilst you write them down in your jotter.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Try your best you sound out each word.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Ask your adult to correct your words. 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Good Luck P3!</a:t>
            </a:r>
            <a:endParaRPr lang="en-GB" sz="2800" b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1600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Free Writing Friday </a:t>
            </a:r>
            <a:endParaRPr lang="en-GB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3094" y="2321382"/>
            <a:ext cx="8562282" cy="42759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On Fridays, we set aside a 15 minute timed session to do our “Free Writing” and during this time we select what type of writing we would like to do. It can be absolutely anything….. </a:t>
            </a:r>
            <a:r>
              <a:rPr lang="en-GB" sz="2000" b="1" dirty="0">
                <a:solidFill>
                  <a:schemeClr val="tx1"/>
                </a:solidFill>
                <a:latin typeface="Comic Sans MS" panose="030F0702030302020204" pitchFamily="66" charset="0"/>
              </a:rPr>
              <a:t>stories, poems, songs, recipes, fact files, comic strips, labelled diagrams</a:t>
            </a:r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…the list is endless. </a:t>
            </a:r>
          </a:p>
          <a:p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Then at the end of the time, we share what we have created with each other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7809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2794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1700535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To create a text of my own choice.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9" name="Picture 7" descr="C:\Users\lara.cunningham\AppData\Local\Microsoft\Windows\INetCache\IE\L3GAG79P\story-writing-featured-image-icon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92" y="5589013"/>
            <a:ext cx="1139906" cy="88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lara.cunningham\AppData\Local\Microsoft\Windows\INetCache\IE\3EBKTLPU\ga870621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762"/>
            <a:ext cx="1904453" cy="129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201" y="4954015"/>
            <a:ext cx="1150879" cy="1594873"/>
          </a:xfrm>
          <a:prstGeom prst="rect">
            <a:avLst/>
          </a:prstGeom>
        </p:spPr>
      </p:pic>
      <p:pic>
        <p:nvPicPr>
          <p:cNvPr id="12" name="Picture 6" descr="C:\Users\lara.cunningham\AppData\Local\Microsoft\Windows\INetCache\IE\X23PAOZC\creative_writing1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50055"/>
            <a:ext cx="1480273" cy="140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lara.cunningham\AppData\Local\Microsoft\Windows\INetCache\IE\ZG6FEX7V\wineandpoetry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563" y="5177161"/>
            <a:ext cx="1566533" cy="123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lara.cunningham\AppData\Local\Microsoft\Windows\INetCache\IE\B0OBUFDM\reading-with-kids-girl-writes-learn-to-read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06" y="182970"/>
            <a:ext cx="1435737" cy="151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2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277"/>
            <a:ext cx="6226851" cy="924475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 smtClean="0">
                <a:latin typeface="Comic Sans MS" panose="030F0702030302020204" pitchFamily="66" charset="0"/>
              </a:rPr>
              <a:t>Numeracy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28360" y="1515425"/>
            <a:ext cx="6804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anose="030F0702030302020204" pitchFamily="66" charset="0"/>
              </a:rPr>
              <a:t>LI: We are learning to </a:t>
            </a:r>
            <a:r>
              <a:rPr lang="en-GB" sz="2000" b="1" dirty="0" smtClean="0">
                <a:latin typeface="Comic Sans MS" panose="030F0702030302020204" pitchFamily="66" charset="0"/>
              </a:rPr>
              <a:t>understand place value.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094" y="2276872"/>
            <a:ext cx="8562282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11560" y="2330368"/>
            <a:ext cx="79208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Place Value Work Booklet </a:t>
            </a:r>
          </a:p>
          <a:p>
            <a:r>
              <a:rPr lang="en-GB" sz="2400" b="1" dirty="0" smtClean="0">
                <a:latin typeface="Comic Sans MS" panose="030F0702030302020204" pitchFamily="66" charset="0"/>
              </a:rPr>
              <a:t>Page 4</a:t>
            </a:r>
            <a:endParaRPr lang="en-GB" sz="2000" u="sng" dirty="0" smtClean="0">
              <a:latin typeface="Comic Sans MS" panose="030F0702030302020204" pitchFamily="66" charset="0"/>
            </a:endParaRPr>
          </a:p>
          <a:p>
            <a:pPr algn="ctr"/>
            <a:endParaRPr lang="en-GB" sz="2000" u="sng" dirty="0">
              <a:latin typeface="Comic Sans MS" panose="030F0702030302020204" pitchFamily="66" charset="0"/>
            </a:endParaRPr>
          </a:p>
          <a:p>
            <a:pPr algn="ctr"/>
            <a:endParaRPr lang="en-GB" sz="2400" b="1" u="sng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Place Value Basket Ball</a:t>
            </a: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latin typeface="Comic Sans MS" panose="030F0702030302020204" pitchFamily="66" charset="0"/>
                <a:hlinkClick r:id="rId4"/>
              </a:rPr>
              <a:t>https://www.topmarks.co.uk/learning-to-count/place-value-basketball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4" descr="Image result for adding carto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50" b="98543" l="2667" r="98267">
                        <a14:foregroundMark x1="67600" y1="31876" x2="58800" y2="50273"/>
                        <a14:foregroundMark x1="84400" y1="32423" x2="68000" y2="50273"/>
                        <a14:foregroundMark x1="84000" y1="50820" x2="75600" y2="21494"/>
                        <a14:foregroundMark x1="69733" y1="29508" x2="57467" y2="44444"/>
                        <a14:foregroundMark x1="58800" y1="26594" x2="65467" y2="51913"/>
                        <a14:foregroundMark x1="85733" y1="32969" x2="60000" y2="38798"/>
                        <a14:foregroundMark x1="81067" y1="27869" x2="57467" y2="46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2" y="229423"/>
            <a:ext cx="2088232" cy="152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 rot="5400000">
            <a:off x="4802043" y="1533889"/>
            <a:ext cx="416240" cy="272407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C000"/>
              </a:solidFill>
            </a:endParaRPr>
          </a:p>
        </p:txBody>
      </p:sp>
      <p:pic>
        <p:nvPicPr>
          <p:cNvPr id="3" name="Picture 2" descr="C:\Users\jenna.mclean\Desktop\PV Basketball.jf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260" y="4221088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130" y="1993653"/>
            <a:ext cx="2232248" cy="297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78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u="sng" dirty="0" smtClean="0">
                <a:latin typeface="Comic Sans MS" panose="030F0702030302020204" pitchFamily="66" charset="0"/>
              </a:rPr>
              <a:t>Invention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3094" y="2060848"/>
            <a:ext cx="8562282" cy="44644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9552" y="2125063"/>
            <a:ext cx="81369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Today is our last day of the invention topic.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If you manage to complete your invention, be sure to post a picture (without </a:t>
            </a:r>
            <a:r>
              <a:rPr lang="en-GB" sz="2800" smtClean="0">
                <a:latin typeface="Comic Sans MS" panose="030F0702030302020204" pitchFamily="66" charset="0"/>
              </a:rPr>
              <a:t>your name) </a:t>
            </a:r>
            <a:r>
              <a:rPr lang="en-GB" sz="2800" dirty="0" smtClean="0">
                <a:latin typeface="Comic Sans MS" panose="030F0702030302020204" pitchFamily="66" charset="0"/>
              </a:rPr>
              <a:t>to our Twitter page. We are planning to make a PowerPoint of your final designs so you can all see each others hard work! 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Have fun creating!</a:t>
            </a:r>
            <a:endParaRPr lang="en-GB" sz="32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jenna.mclean\Desktop\inven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4" y="240992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a.mclean\Desktop\inventor kids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65" y="289198"/>
            <a:ext cx="25812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-Point Star 5"/>
          <p:cNvSpPr/>
          <p:nvPr/>
        </p:nvSpPr>
        <p:spPr>
          <a:xfrm>
            <a:off x="1115616" y="5013176"/>
            <a:ext cx="1760653" cy="13681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>
            <a:off x="6334678" y="4982570"/>
            <a:ext cx="1760653" cy="136815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2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0476" y="908720"/>
            <a:ext cx="8562282" cy="5328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244" y="1556792"/>
            <a:ext cx="7336746" cy="4000112"/>
          </a:xfrm>
          <a:solidFill>
            <a:schemeClr val="accent3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Primary 3, you have completed your online learning for the week!</a:t>
            </a:r>
            <a:b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 are off school on Monday and Tuesday so I will see you back here on Wednesday!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fun and stay </a:t>
            </a:r>
            <a:r>
              <a:rPr lang="en-GB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afe </a:t>
            </a:r>
            <a:r>
              <a:rPr lang="en-GB" sz="2800" b="1" dirty="0" smtClean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8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friday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517" y="82529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enna.mclean\Desktop\sunshi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01" y="5588860"/>
            <a:ext cx="1250031" cy="12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0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TM02455596[[fn=Spring]]</Template>
  <TotalTime>7239</TotalTime>
  <Words>344</Words>
  <Application>Microsoft Office PowerPoint</Application>
  <PresentationFormat>On-screen Show (4:3)</PresentationFormat>
  <Paragraphs>53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Spring</vt:lpstr>
      <vt:lpstr>Friday 1st of May</vt:lpstr>
      <vt:lpstr>Literacy </vt:lpstr>
      <vt:lpstr>Free Writing Friday </vt:lpstr>
      <vt:lpstr>Numeracy</vt:lpstr>
      <vt:lpstr>Invention </vt:lpstr>
      <vt:lpstr>Well done Primary 3, you have completed your online learning for the week!  We are off school on Monday and Tuesday so I will see you back here on Wednesday!  Have fun and stay safe  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Jenna McLean</cp:lastModifiedBy>
  <cp:revision>73</cp:revision>
  <dcterms:created xsi:type="dcterms:W3CDTF">2020-03-21T18:06:53Z</dcterms:created>
  <dcterms:modified xsi:type="dcterms:W3CDTF">2020-05-01T07:56:19Z</dcterms:modified>
</cp:coreProperties>
</file>