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eBvJVOuBPX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Friday 1</a:t>
            </a:r>
            <a:r>
              <a:rPr lang="en-GB" baseline="30000" dirty="0" smtClean="0"/>
              <a:t>st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5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French Starter</a:t>
            </a:r>
          </a:p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Maths Quiz</a:t>
            </a:r>
          </a:p>
          <a:p>
            <a:r>
              <a:rPr lang="en-GB" dirty="0" smtClean="0"/>
              <a:t>Topic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09130"/>
              </p:ext>
            </p:extLst>
          </p:nvPr>
        </p:nvGraphicFramePr>
        <p:xfrm>
          <a:off x="1069975" y="2120900"/>
          <a:ext cx="100584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58682189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26585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Quelle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est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la date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aujourd’hui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? </a:t>
                      </a:r>
                    </a:p>
                    <a:p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e.g.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C’est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lundi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vingt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-sept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avril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Comment a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va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Je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suis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content(e)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Je ne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suis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pas content(e)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204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Quel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temps fait-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il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? </a:t>
                      </a:r>
                    </a:p>
                    <a:p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e.g.  Il y a du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soleil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</a:p>
                    <a:p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Il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pleut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/ Il fait beau/ Il fait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froid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/ </a:t>
                      </a:r>
                    </a:p>
                    <a:p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Il fait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mauvais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/ Il y a des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nuages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/ </a:t>
                      </a:r>
                    </a:p>
                    <a:p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Il y a du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soleil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/ Il fait du vent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Qu’est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ce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-que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tu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veux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pour le dejeuner?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eg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Je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voudrais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un sandwich au thon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Je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voudrais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un sandwich au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fromage</a:t>
                      </a:r>
                      <a:endParaRPr lang="en-GB" sz="1800" dirty="0" smtClean="0">
                        <a:latin typeface="SassoonCRInfantMedium" panose="0200060302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Je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voudrais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un sandwich au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jambon</a:t>
                      </a:r>
                      <a:endParaRPr lang="en-GB" sz="1800" dirty="0" smtClean="0">
                        <a:latin typeface="SassoonCRInfantMedium" panose="02000603020000020003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2400" dirty="0" smtClean="0"/>
                        <a:t> 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Je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voudrais</a:t>
                      </a:r>
                      <a:r>
                        <a:rPr lang="en-GB" sz="1800" dirty="0" smtClean="0">
                          <a:latin typeface="SassoonCRInfantMedium" panose="02000603020000020003" pitchFamily="2" charset="0"/>
                        </a:rPr>
                        <a:t> un sandwich aux </a:t>
                      </a:r>
                      <a:r>
                        <a:rPr lang="en-GB" sz="1800" dirty="0" err="1" smtClean="0">
                          <a:latin typeface="SassoonCRInfantMedium" panose="02000603020000020003" pitchFamily="2" charset="0"/>
                        </a:rPr>
                        <a:t>oeufs</a:t>
                      </a:r>
                      <a:endParaRPr lang="en-GB" sz="1800" dirty="0" smtClean="0">
                        <a:latin typeface="SassoonCRInfantMedium" panose="02000603020000020003" pitchFamily="2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2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83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 again to the French weather song: </a:t>
            </a:r>
            <a:r>
              <a:rPr lang="en-GB" dirty="0">
                <a:hlinkClick r:id="rId2"/>
              </a:rPr>
              <a:t>https://www.youtube.com/watch?v=eBvJVOuBPXI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Then create your own weather dial – </a:t>
            </a:r>
          </a:p>
          <a:p>
            <a:r>
              <a:rPr lang="en-GB" dirty="0" smtClean="0"/>
              <a:t>something similar to this using</a:t>
            </a:r>
          </a:p>
          <a:p>
            <a:r>
              <a:rPr lang="en-GB" dirty="0" smtClean="0"/>
              <a:t> FRENCH weather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72" y="326427"/>
            <a:ext cx="4746171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can summarise the main points in the text using my own words.</a:t>
            </a:r>
          </a:p>
          <a:p>
            <a:r>
              <a:rPr lang="en-GB" dirty="0" smtClean="0"/>
              <a:t>Read the next chapter in your book from home. Summarise the main points of the text using your own 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7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 quiz is on teams in the maths channel. To access it click on the word document and select one column to complete.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78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week we have been looking at Blackness castle. We have looked at what is was used for and why it was positioned where it was.</a:t>
            </a:r>
          </a:p>
          <a:p>
            <a:r>
              <a:rPr lang="en-GB" dirty="0" smtClean="0"/>
              <a:t>If you were to design your own castle where would you place it and why?</a:t>
            </a:r>
          </a:p>
          <a:p>
            <a:r>
              <a:rPr lang="en-GB" dirty="0" smtClean="0"/>
              <a:t>What would be its main use?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Li – I am learning to design my own castle.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04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Example Castle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a picture of your castle and  explain where you have placed it</a:t>
            </a:r>
            <a:r>
              <a:rPr lang="en-GB" dirty="0" smtClean="0"/>
              <a:t>. This can be done over a couple of days.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 would place my castle on top of a hill. This would allow me to be able to see on coming ships or people coming from a far due to the height. </a:t>
            </a:r>
          </a:p>
          <a:p>
            <a:r>
              <a:rPr lang="en-GB" dirty="0" smtClean="0"/>
              <a:t>It’s main purpose would be to serve as an artillery base for ships as it is next to the sea.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11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Day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be practising my drawing skills this weekend and trying to get out for my daily exercise to look at all the new wildlife coming out because of Spring.</a:t>
            </a:r>
          </a:p>
          <a:p>
            <a:r>
              <a:rPr lang="en-GB" dirty="0"/>
              <a:t>I hope you all have a fantastic </a:t>
            </a:r>
            <a:r>
              <a:rPr lang="en-GB" dirty="0" smtClean="0"/>
              <a:t>weekend with your families and I can’t wait to hear what you have all </a:t>
            </a:r>
            <a:r>
              <a:rPr lang="en-GB" smtClean="0"/>
              <a:t>been up to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18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31</TotalTime>
  <Words>416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Rockwell</vt:lpstr>
      <vt:lpstr>Rockwell Condensed</vt:lpstr>
      <vt:lpstr>SassoonCRInfantMedium</vt:lpstr>
      <vt:lpstr>Wingdings</vt:lpstr>
      <vt:lpstr>Wood Type</vt:lpstr>
      <vt:lpstr>Friday 1st May</vt:lpstr>
      <vt:lpstr>Timetable </vt:lpstr>
      <vt:lpstr>French </vt:lpstr>
      <vt:lpstr>French</vt:lpstr>
      <vt:lpstr>Reading</vt:lpstr>
      <vt:lpstr>Maths Quiz</vt:lpstr>
      <vt:lpstr>Topic</vt:lpstr>
      <vt:lpstr>Topic Example Castle</vt:lpstr>
      <vt:lpstr>End of Day 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1st May</dc:title>
  <dc:creator>Miss Kerr</dc:creator>
  <cp:lastModifiedBy>Miss Kerr</cp:lastModifiedBy>
  <cp:revision>6</cp:revision>
  <dcterms:created xsi:type="dcterms:W3CDTF">2020-04-27T13:12:17Z</dcterms:created>
  <dcterms:modified xsi:type="dcterms:W3CDTF">2020-05-01T06:50:21Z</dcterms:modified>
</cp:coreProperties>
</file>