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3" r:id="rId5"/>
    <p:sldId id="271" r:id="rId6"/>
    <p:sldId id="264" r:id="rId7"/>
    <p:sldId id="270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oZrZ0UJ-8" TargetMode="External"/><Relationship Id="rId2" Type="http://schemas.openxmlformats.org/officeDocument/2006/relationships/hyperlink" Target="https://www.bbc.co.uk/bitesize/articles/zk7fy9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8_wdvp2mg" TargetMode="External"/><Relationship Id="rId2" Type="http://schemas.openxmlformats.org/officeDocument/2006/relationships/hyperlink" Target="https://www.youtube.com/watch?v=N7xv-FJqr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9N8eaTBD9J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058001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Friday 1-5-20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140968"/>
            <a:ext cx="5712179" cy="2119654"/>
          </a:xfrm>
        </p:spPr>
        <p:txBody>
          <a:bodyPr/>
          <a:lstStyle/>
          <a:p>
            <a:r>
              <a:rPr lang="en-GB" sz="28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endParaRPr lang="en-GB" dirty="0"/>
          </a:p>
        </p:txBody>
      </p:sp>
      <p:pic>
        <p:nvPicPr>
          <p:cNvPr id="4" name="Picture 2" descr="C:\Users\marianne.docherty\AppData\Local\Microsoft\Windows\INetCache\IE\A932XLRN\8138274071_05b373e0f3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90" y="3789040"/>
            <a:ext cx="2399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171" name="Picture 3" descr="C:\Users\marianne.docherty\AppData\Local\Microsoft\Windows\INetCache\IE\CQEJ3UKK\samuel-1233415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312368" cy="26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Morning Exercise</a:t>
            </a:r>
          </a:p>
          <a:p>
            <a:r>
              <a:rPr lang="en-GB" dirty="0" smtClean="0"/>
              <a:t>Big </a:t>
            </a:r>
            <a:r>
              <a:rPr lang="en-GB" dirty="0" smtClean="0"/>
              <a:t>Maths</a:t>
            </a:r>
            <a:endParaRPr lang="en-GB" dirty="0" smtClean="0"/>
          </a:p>
          <a:p>
            <a:r>
              <a:rPr lang="en-GB" dirty="0" smtClean="0"/>
              <a:t>Spell Check</a:t>
            </a:r>
          </a:p>
          <a:p>
            <a:r>
              <a:rPr lang="en-GB" dirty="0" smtClean="0"/>
              <a:t>Free Writing</a:t>
            </a:r>
          </a:p>
          <a:p>
            <a:r>
              <a:rPr lang="en-GB" dirty="0" smtClean="0"/>
              <a:t>Science/Topic</a:t>
            </a:r>
          </a:p>
          <a:p>
            <a:r>
              <a:rPr lang="en-GB" dirty="0" smtClean="0"/>
              <a:t>Art</a:t>
            </a:r>
          </a:p>
          <a:p>
            <a:r>
              <a:rPr lang="en-GB" dirty="0" smtClean="0"/>
              <a:t>Prayer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Daily Exercise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to do some form of exercise to start the day. This could be a walk or run with a family member or a work-out in the house. Check with your parents that it is ok for you to do this.</a:t>
            </a:r>
          </a:p>
          <a:p>
            <a:r>
              <a:rPr lang="en-GB" dirty="0" smtClean="0"/>
              <a:t>Why not join the body coach on Body Coach TV on </a:t>
            </a:r>
            <a:r>
              <a:rPr lang="en-GB" dirty="0" err="1" smtClean="0"/>
              <a:t>Youtube</a:t>
            </a:r>
            <a:r>
              <a:rPr lang="en-GB" dirty="0" smtClean="0"/>
              <a:t> at 9am</a:t>
            </a:r>
            <a:endParaRPr lang="en-GB" dirty="0"/>
          </a:p>
        </p:txBody>
      </p:sp>
      <p:pic>
        <p:nvPicPr>
          <p:cNvPr id="1027" name="Picture 3" descr="C:\Users\marianne.docherty\AppData\Local\Microsoft\Windows\INetCache\IE\59GN6VRP\stretch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06154"/>
            <a:ext cx="1956048" cy="11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Big Maths Beat That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743703"/>
          </a:xfrm>
        </p:spPr>
        <p:txBody>
          <a:bodyPr>
            <a:normAutofit/>
          </a:bodyPr>
          <a:lstStyle/>
          <a:p>
            <a:r>
              <a:rPr lang="en-GB" dirty="0" smtClean="0"/>
              <a:t>Use your Big Maths sheets to try and beat your previous score. </a:t>
            </a:r>
            <a:r>
              <a:rPr lang="en-GB" dirty="0"/>
              <a:t>Y</a:t>
            </a:r>
            <a:r>
              <a:rPr lang="en-GB" dirty="0" smtClean="0"/>
              <a:t>ou should still have some spare sheets. </a:t>
            </a:r>
          </a:p>
          <a:p>
            <a:r>
              <a:rPr lang="en-GB" dirty="0" smtClean="0"/>
              <a:t>Ask someone in your family to time you or if you don’t want to be timed, try to work as quickly as possible to complete your task.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     </a:t>
            </a:r>
            <a:endParaRPr lang="en-GB" dirty="0"/>
          </a:p>
        </p:txBody>
      </p:sp>
      <p:pic>
        <p:nvPicPr>
          <p:cNvPr id="1027" name="Picture 3" descr="C:\Users\marianne.docherty\AppData\Local\Microsoft\Windows\INetCache\IE\A932XLRN\220px-Schlagzahluhr_stroke-timer_ST-X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65960"/>
            <a:ext cx="1901056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Spell Check</a:t>
            </a:r>
            <a:endParaRPr lang="en-GB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Today, your task is to try to spell all the words in your spelling list, correctly.</a:t>
            </a:r>
          </a:p>
          <a:p>
            <a:r>
              <a:rPr lang="en-GB" dirty="0" smtClean="0"/>
              <a:t>If possible, ask someone to read the words out to you.</a:t>
            </a:r>
          </a:p>
          <a:p>
            <a:r>
              <a:rPr lang="en-GB" dirty="0" smtClean="0"/>
              <a:t>Correct your spelling and if you get any wrong then write them out 3 times – is there a spelling strategy which you could use to help you spell it correctly next time?</a:t>
            </a:r>
          </a:p>
          <a:p>
            <a:endParaRPr lang="en-GB" dirty="0"/>
          </a:p>
        </p:txBody>
      </p:sp>
      <p:pic>
        <p:nvPicPr>
          <p:cNvPr id="4098" name="Picture 2" descr="C:\Users\marianne.docherty\AppData\Local\Microsoft\Windows\INetCache\IE\M1OIXKJY\ksj22chz-13850829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73216"/>
            <a:ext cx="2376264" cy="6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SassoonCRInfantMedium" panose="02000603020000020003" pitchFamily="2" charset="0"/>
              </a:rPr>
              <a:t>Free Writing</a:t>
            </a:r>
            <a:endParaRPr lang="en-GB" sz="28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104456"/>
          </a:xfrm>
        </p:spPr>
        <p:txBody>
          <a:bodyPr/>
          <a:lstStyle/>
          <a:p>
            <a:r>
              <a:rPr lang="en-GB" dirty="0" smtClean="0"/>
              <a:t>Use your free writing jotter or spare paper to write something of your choice.</a:t>
            </a:r>
          </a:p>
          <a:p>
            <a:r>
              <a:rPr lang="en-GB" dirty="0" smtClean="0"/>
              <a:t>This can be a comic strip, an adventure story, a diary entry, a letter, a murder- mystery,  a recipe, a recount of </a:t>
            </a:r>
            <a:r>
              <a:rPr lang="en-GB" dirty="0"/>
              <a:t>a</a:t>
            </a:r>
            <a:r>
              <a:rPr lang="en-GB" dirty="0" smtClean="0"/>
              <a:t> favourite time or memory , a poem or a limerick. The list is endless!</a:t>
            </a:r>
          </a:p>
          <a:p>
            <a:pPr marL="0" indent="0">
              <a:buNone/>
            </a:pPr>
            <a:r>
              <a:rPr lang="en-GB" dirty="0" smtClean="0"/>
              <a:t>                                   </a:t>
            </a:r>
          </a:p>
          <a:p>
            <a:endParaRPr lang="en-GB" dirty="0"/>
          </a:p>
        </p:txBody>
      </p:sp>
      <p:pic>
        <p:nvPicPr>
          <p:cNvPr id="2051" name="Picture 3" descr="C:\Users\marianne.docherty\AppData\Local\Microsoft\Windows\INetCache\IE\A932XLRN\newspaper-151438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99" y="4509118"/>
            <a:ext cx="2880320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anne.docherty\AppData\Local\Microsoft\Windows\INetCache\IE\59GN6VRP\2475835909_1caef515d2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17129"/>
            <a:ext cx="2016224" cy="11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Topic/Science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28801"/>
            <a:ext cx="6196405" cy="4032448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Today, we’re going to learn about our own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</a:t>
            </a:r>
            <a:r>
              <a:rPr lang="en-GB" dirty="0" smtClean="0">
                <a:latin typeface="SassoonCRInfantMedium" panose="02000603020000020003" pitchFamily="2" charset="0"/>
              </a:rPr>
              <a:t>planet</a:t>
            </a:r>
            <a:r>
              <a:rPr lang="en-GB" dirty="0" smtClean="0">
                <a:latin typeface="SassoonCRInfantMedium" panose="02000603020000020003" pitchFamily="2" charset="0"/>
              </a:rPr>
              <a:t>, Earth.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Watch the </a:t>
            </a:r>
            <a:r>
              <a:rPr lang="en-GB" u="sng" dirty="0" smtClean="0">
                <a:latin typeface="SassoonCRInfantMedium" panose="02000603020000020003" pitchFamily="2" charset="0"/>
              </a:rPr>
              <a:t>second and third clip:-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www.bbc.co.uk/bitesize/articles/zk7fy9q</a:t>
            </a:r>
            <a:endParaRPr lang="en-GB" dirty="0" smtClean="0"/>
          </a:p>
          <a:p>
            <a:r>
              <a:rPr lang="en-GB" dirty="0" smtClean="0">
                <a:latin typeface="SassoonCRInfantMedium" panose="02000603020000020003" pitchFamily="2" charset="0"/>
              </a:rPr>
              <a:t>Your task is to create a Top 10 fact sheet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about planet Earth.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Extra: Try activity 2. </a:t>
            </a:r>
            <a:r>
              <a:rPr lang="en-GB" dirty="0">
                <a:latin typeface="SassoonCRInfantMedium" panose="02000603020000020003" pitchFamily="2" charset="0"/>
              </a:rPr>
              <a:t>Y</a:t>
            </a:r>
            <a:r>
              <a:rPr lang="en-GB" dirty="0" smtClean="0">
                <a:latin typeface="SassoonCRInfantMedium" panose="02000603020000020003" pitchFamily="2" charset="0"/>
              </a:rPr>
              <a:t>ou can find this on the BBC site by clicking on the link above.</a:t>
            </a:r>
          </a:p>
          <a:p>
            <a:endParaRPr lang="en-GB" dirty="0">
              <a:latin typeface="SassoonCRInfantMedium" panose="02000603020000020003" pitchFamily="2" charset="0"/>
              <a:hlinkClick r:id="rId3"/>
            </a:endParaRPr>
          </a:p>
          <a:p>
            <a:endParaRPr lang="en-GB" dirty="0">
              <a:hlinkClick r:id="rId3"/>
            </a:endParaRPr>
          </a:p>
        </p:txBody>
      </p:sp>
      <p:pic>
        <p:nvPicPr>
          <p:cNvPr id="1026" name="Picture 2" descr="C:\Users\marianne.docherty\AppData\Local\Microsoft\Windows\INetCache\IE\A932XLRN\the_solar_system_by_valiantpenguin-d80c40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1119"/>
            <a:ext cx="1440160" cy="8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nne.docherty\AppData\Local\Microsoft\Windows\INetCache\IE\M1OIXKJY\solarsystem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99" y="935292"/>
            <a:ext cx="1259632" cy="8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Art</a:t>
            </a:r>
            <a:endParaRPr lang="en-GB" u="sng" dirty="0">
              <a:solidFill>
                <a:srgbClr val="7030A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89448"/>
            <a:ext cx="6408712" cy="3699792"/>
          </a:xfrm>
        </p:spPr>
        <p:txBody>
          <a:bodyPr>
            <a:noAutofit/>
          </a:bodyPr>
          <a:lstStyle/>
          <a:p>
            <a:r>
              <a:rPr lang="en-GB" sz="1700" dirty="0" smtClean="0">
                <a:latin typeface="SassoonCRInfantMedium" panose="02000603020000020003" pitchFamily="2" charset="0"/>
              </a:rPr>
              <a:t>Today we are going to attempt to draw Planet Earth.</a:t>
            </a:r>
          </a:p>
          <a:p>
            <a:r>
              <a:rPr lang="en-GB" sz="1700" dirty="0" smtClean="0">
                <a:latin typeface="SassoonCRInfantMedium" panose="02000603020000020003" pitchFamily="2" charset="0"/>
              </a:rPr>
              <a:t>I have provided several links. Choose the one best suited to you. You will need to pause the videos to</a:t>
            </a:r>
          </a:p>
          <a:p>
            <a:pPr marL="0" indent="0">
              <a:buNone/>
            </a:pPr>
            <a:r>
              <a:rPr lang="en-GB" sz="1700" dirty="0">
                <a:latin typeface="SassoonCRInfantMedium" panose="02000603020000020003" pitchFamily="2" charset="0"/>
              </a:rPr>
              <a:t> </a:t>
            </a:r>
            <a:r>
              <a:rPr lang="en-GB" sz="1700" dirty="0" smtClean="0">
                <a:latin typeface="SassoonCRInfantMedium" panose="02000603020000020003" pitchFamily="2" charset="0"/>
              </a:rPr>
              <a:t>   allow you to draw it properly. Take your time and enjoy!  </a:t>
            </a:r>
          </a:p>
          <a:p>
            <a:r>
              <a:rPr lang="en-GB" sz="1700" dirty="0" smtClean="0">
                <a:latin typeface="SassoonCRInfantMedium" panose="02000603020000020003" pitchFamily="2" charset="0"/>
              </a:rPr>
              <a:t>Click on the links below:- </a:t>
            </a:r>
          </a:p>
          <a:p>
            <a:r>
              <a:rPr lang="en-GB" sz="1700" dirty="0">
                <a:latin typeface="SassoonCRInfantMedium" panose="02000603020000020003" pitchFamily="2" charset="0"/>
                <a:hlinkClick r:id="rId2"/>
              </a:rPr>
              <a:t>https://www.youtube.com/watch?v=N7xv-FJqrmE</a:t>
            </a:r>
            <a:endParaRPr lang="en-GB" sz="1700" dirty="0" smtClean="0">
              <a:latin typeface="SassoonCRInfantMedium" panose="02000603020000020003" pitchFamily="2" charset="0"/>
            </a:endParaRPr>
          </a:p>
          <a:p>
            <a:r>
              <a:rPr lang="en-GB" sz="1700" dirty="0">
                <a:latin typeface="SassoonCRInfantMedium" panose="02000603020000020003" pitchFamily="2" charset="0"/>
                <a:hlinkClick r:id="rId3"/>
              </a:rPr>
              <a:t>https://</a:t>
            </a:r>
            <a:r>
              <a:rPr lang="en-GB" sz="1700" dirty="0" smtClean="0">
                <a:latin typeface="SassoonCRInfantMedium" panose="02000603020000020003" pitchFamily="2" charset="0"/>
                <a:hlinkClick r:id="rId3"/>
              </a:rPr>
              <a:t>www.youtube.com/watch?v=SV8_wdvp2mg</a:t>
            </a:r>
            <a:endParaRPr lang="en-GB" sz="1700" dirty="0" smtClean="0">
              <a:latin typeface="SassoonCRInfantMedium" panose="02000603020000020003" pitchFamily="2" charset="0"/>
            </a:endParaRPr>
          </a:p>
          <a:p>
            <a:r>
              <a:rPr lang="en-GB" sz="1700" dirty="0">
                <a:latin typeface="SassoonCRInfantMedium" panose="02000603020000020003" pitchFamily="2" charset="0"/>
                <a:hlinkClick r:id="rId4"/>
              </a:rPr>
              <a:t>https://</a:t>
            </a:r>
            <a:r>
              <a:rPr lang="en-GB" sz="1700" dirty="0" smtClean="0">
                <a:latin typeface="SassoonCRInfantMedium" panose="02000603020000020003" pitchFamily="2" charset="0"/>
                <a:hlinkClick r:id="rId4"/>
              </a:rPr>
              <a:t>www.youtube.com/watch?v=9N8eaTBD9Jk</a:t>
            </a:r>
            <a:endParaRPr lang="en-GB" sz="17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700" dirty="0" smtClean="0">
                <a:latin typeface="SassoonCRInfantMedium" panose="02000603020000020003" pitchFamily="2" charset="0"/>
              </a:rPr>
              <a:t>Please note that some of these videos use American spelling. Please do not spell colour as </a:t>
            </a:r>
            <a:r>
              <a:rPr lang="en-GB" sz="1700" dirty="0" err="1" smtClean="0">
                <a:latin typeface="SassoonCRInfantMedium" panose="02000603020000020003" pitchFamily="2" charset="0"/>
              </a:rPr>
              <a:t>color</a:t>
            </a:r>
            <a:r>
              <a:rPr lang="en-GB" sz="1700" dirty="0" smtClean="0">
                <a:latin typeface="SassoonCRInfantMedium" panose="02000603020000020003" pitchFamily="2" charset="0"/>
              </a:rPr>
              <a:t>, this is an American spelling</a:t>
            </a:r>
            <a:r>
              <a:rPr lang="en-GB" sz="1700" dirty="0" smtClean="0">
                <a:latin typeface="SassoonCRInfantMedium" panose="02000603020000020003" pitchFamily="2" charset="0"/>
              </a:rPr>
              <a:t>.</a:t>
            </a:r>
            <a:endParaRPr lang="en-GB" sz="17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700" dirty="0" smtClean="0">
                <a:latin typeface="SassoonCRInfantMedium" panose="02000603020000020003" pitchFamily="2" charset="0"/>
              </a:rPr>
              <a:t>It would be great if you could post </a:t>
            </a:r>
            <a:r>
              <a:rPr lang="en-GB" sz="1700" dirty="0" smtClean="0">
                <a:latin typeface="SassoonCRInfantMedium" panose="02000603020000020003" pitchFamily="2" charset="0"/>
              </a:rPr>
              <a:t>your finished </a:t>
            </a:r>
            <a:r>
              <a:rPr lang="en-GB" sz="1700" dirty="0" smtClean="0">
                <a:latin typeface="SassoonCRInfantMedium" panose="02000603020000020003" pitchFamily="2" charset="0"/>
              </a:rPr>
              <a:t>Earth </a:t>
            </a:r>
            <a:r>
              <a:rPr lang="en-GB" sz="1700" dirty="0" smtClean="0">
                <a:latin typeface="SassoonCRInfantMedium" panose="02000603020000020003" pitchFamily="2" charset="0"/>
              </a:rPr>
              <a:t>pictures</a:t>
            </a:r>
          </a:p>
          <a:p>
            <a:pPr marL="0" indent="0">
              <a:buNone/>
            </a:pPr>
            <a:r>
              <a:rPr lang="en-GB" sz="1700" dirty="0" smtClean="0">
                <a:latin typeface="SassoonCRInfantMedium" panose="02000603020000020003" pitchFamily="2" charset="0"/>
              </a:rPr>
              <a:t>on </a:t>
            </a:r>
            <a:r>
              <a:rPr lang="en-GB" sz="1700" dirty="0" smtClean="0">
                <a:latin typeface="SassoonCRInfantMedium" panose="02000603020000020003" pitchFamily="2" charset="0"/>
              </a:rPr>
              <a:t>Teams for everyone to see. Have fun!</a:t>
            </a:r>
          </a:p>
          <a:p>
            <a:pPr marL="0" indent="0">
              <a:buNone/>
            </a:pPr>
            <a:r>
              <a:rPr lang="en-GB" sz="1700" dirty="0">
                <a:latin typeface="SassoonCRInfantMedium" panose="02000603020000020003" pitchFamily="2" charset="0"/>
              </a:rPr>
              <a:t> </a:t>
            </a:r>
            <a:endParaRPr lang="en-GB" sz="17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                           </a:t>
            </a: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C:\Users\marianne.docherty\AppData\Local\Microsoft\Windows\INetCache\IE\5CCDLJ2D\world-1301744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1103784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nne.docherty\AppData\Local\Microsoft\Windows\INetCache\IE\5CCDLJ2D\world-130174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1152128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 for all your family.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078" name="Picture 6" descr="C:\Users\marianne.docherty\AppData\Local\Microsoft\Windows\INetCache\IE\IKH0WW8E\Praye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89" y="3501008"/>
            <a:ext cx="21145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581</TotalTime>
  <Words>468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Friday 1-5-20</vt:lpstr>
      <vt:lpstr>Today’s Timetable</vt:lpstr>
      <vt:lpstr>Daily Exercise</vt:lpstr>
      <vt:lpstr>Big Maths Beat That</vt:lpstr>
      <vt:lpstr>Spell Check</vt:lpstr>
      <vt:lpstr>Free Writing</vt:lpstr>
      <vt:lpstr>Topic/Science </vt:lpstr>
      <vt:lpstr>Art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45</cp:revision>
  <dcterms:created xsi:type="dcterms:W3CDTF">2020-03-23T22:24:08Z</dcterms:created>
  <dcterms:modified xsi:type="dcterms:W3CDTF">2020-04-30T21:37:20Z</dcterms:modified>
</cp:coreProperties>
</file>