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82C3-3BB6-4000-8D4A-DC23272F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1E47D-4786-4E3C-850D-F051E5045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60C71-CFCE-44C4-BAFB-99EE2B666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45F9-E1F2-41E1-8287-179D7C8B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35D6F-3DCE-4709-A431-E0E356A5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5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ED68-3A39-4DE9-83C3-25F9D9D6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F19EF-F465-46B8-AB98-D22ED67DF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6E305-DC07-426F-A757-5AF9F344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C0019-180F-4ACA-B13E-921FD3FE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5F6DC-4282-47CC-8B21-1484595B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6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3BB15-8388-4ED8-96F0-96F7569FF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FCC73-2D15-4A2C-B5FD-73C4673D8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82DF-B10D-4497-806D-DEC322A7D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4A839-F980-44C3-9F36-2E1AA210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CE63-484C-47E0-BA20-F3E93860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9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63BD-ABDA-423B-A8D0-CEBC2B9B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A02C-C44B-43FD-BF30-C6370F1B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FB369-0549-4426-9654-876CC695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0F61B-45A9-4ECD-B1B1-F030F0BE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A23F1-673A-4285-9284-6BEF4EBA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8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9A5E-A1EC-47E3-B35F-2DE2FCAE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FA86B-0CCD-4392-8C9C-E5D61B9F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3322D-1E30-4B88-84A6-80165C7E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F47C-356A-40EC-A28A-D47DDF2B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A3B39-59EB-42AE-8ED0-00ABCD89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5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D888-3B12-4B0C-A3AF-5B4465D2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C452-69AC-47B5-B2C7-B3B205016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99C0D-E30B-4D58-A998-871EF73F5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96025-0932-47F4-9F0C-E368DC0A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F31C1-ED6A-4A1A-A4D3-260D084B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0736B-3E0F-4EA0-A221-C2DF0932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FA51-D69C-4B40-B3D9-300BEC29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0E9D2-4FDC-4E7C-9320-9854CF4F3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FA70D-EEEB-47E1-834F-DA3CE209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5FB5F-369B-417E-9D87-8823B88E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1C9AF-17AB-4707-9A53-A663286C7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944D8-B25E-496C-B717-8D5FBADE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92723B-0E97-415D-8BEB-ECBA6C51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72064-5554-42DC-A60F-BEBF5726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65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2F77-A026-4A3F-A65C-82C69BEB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4C34F-F07D-46B9-BE5C-D162FF5D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17910-D061-4958-ADB3-1E4FFBF5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69436-8AB3-4107-A3F1-AAF99AA3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B1E5E-3270-46D2-8B99-8FF13A7E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A4B88-37DC-4244-8224-EF420428E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956C1-DD66-4AE6-B8A6-1B293AA8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5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5D2F-2320-4CB6-B51F-7C8CD1F6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22F3-1D51-4C99-AC53-951C8436C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BA4A3-3D56-4539-8FA1-007C28C22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20EDA-B8D3-4BAC-A0C4-DCE5FA36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CEFBB-9358-4C40-9A04-96F71FAC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7FCAD-42F6-48F8-9F42-F46B63B8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5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2DFD-29CC-46AE-BDF5-96A00E02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A0D03-8C04-4E24-AACD-BDF02713B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1528B-FDB0-48A9-80CB-65EBC57D1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25124-8A5D-49DA-87E6-014D3BCD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FE40D-9E64-45C5-9533-0B57445D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B52FC-1D28-46E3-9770-0E039059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9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D5934-DC1B-4C8B-9C0B-5D41497F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DC735-D00B-476A-AA47-A13C700EB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331A-7260-4171-92A5-FC13D350E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F1251-3108-4906-B016-8EBB12C3CFE9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4D987-5A09-423D-9139-3B7811E67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DB1F-44DD-4BFB-B50A-5CBA280FE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CC9C-5150-4039-B829-2B675B882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0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890545-475C-4667-BD99-5BDC15AB1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286884"/>
            <a:ext cx="6858000" cy="94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6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18CAD-4F0B-4534-9083-C44A9F7E4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162" y="-1288046"/>
            <a:ext cx="6864193" cy="94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EC8E40-7051-456F-B7E0-C3571BDD7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286884"/>
            <a:ext cx="6858000" cy="94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D7273-B606-48BD-8494-3AFA7A83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286884"/>
            <a:ext cx="6858000" cy="94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9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6AD78-1ABE-4829-84E9-C8D755ADC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462" y="-1289346"/>
            <a:ext cx="6871118" cy="94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7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62E51-CFE8-4863-B63F-9511D8157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162" y="-1288046"/>
            <a:ext cx="6864193" cy="94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8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97E20-C18E-4E5F-BB95-64ACDCBA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286884"/>
            <a:ext cx="6858000" cy="943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2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Moffat</dc:creator>
  <cp:lastModifiedBy>Scott Moffat</cp:lastModifiedBy>
  <cp:revision>1</cp:revision>
  <dcterms:created xsi:type="dcterms:W3CDTF">2020-04-30T07:45:55Z</dcterms:created>
  <dcterms:modified xsi:type="dcterms:W3CDTF">2020-04-30T07:48:07Z</dcterms:modified>
</cp:coreProperties>
</file>