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bodycoach.com/blog/pe-with-joe-1254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topics/zvwwxnb/articles/zcyv4q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Thursday 30</a:t>
            </a:r>
            <a:r>
              <a:rPr lang="en-GB" baseline="30000" dirty="0" smtClean="0"/>
              <a:t>th</a:t>
            </a:r>
            <a:r>
              <a:rPr lang="en-GB" dirty="0" smtClean="0"/>
              <a:t> April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042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cap="all" dirty="0"/>
              <a:t>GOOD MORNING (BUENOS DÍAS) PRIMARY 6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cap="all" dirty="0"/>
              <a:t>¿QUÉ TAL? – HOW ARE YOU</a:t>
            </a:r>
            <a:r>
              <a:rPr lang="en-GB" cap="all" dirty="0" smtClean="0"/>
              <a:t>?</a:t>
            </a:r>
          </a:p>
          <a:p>
            <a:endParaRPr lang="en-GB" cap="all" dirty="0" smtClean="0"/>
          </a:p>
          <a:p>
            <a:endParaRPr lang="en-GB" dirty="0"/>
          </a:p>
        </p:txBody>
      </p:sp>
      <p:sp>
        <p:nvSpPr>
          <p:cNvPr id="4" name="AutoShape 2" descr="data:image/jpg;base64,%20/9j/4AAQSkZJRgABAQEAYABgAAD/2wBDAAUDBAQEAwUEBAQFBQUGBwwIBwcHBw8LCwkMEQ8SEhEPERETFhwXExQaFRERGCEYGh0dHx8fExciJCIeJBweHx7/2wBDAQUFBQcGBw4ICA4eFBEUHh4eHh4eHh4eHh4eHh4eHh4eHh4eHh4eHh4eHh4eHh4eHh4eHh4eHh4eHh4eHh4eHh7/wAARCACaAL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7dvtvyrhGXkk8gilLCRfsi5VwMbvpQxEo22mFcH5sccUjFWXy48C5HVscn15oAUNsT7G3JI+9Qp+ygRv85fuKFKqPLk/156E9aARGNt0Mufuk84oARc2ZLuS+/t6UbfIY3TH5Cc7e9CZhJa7+ZT90nnFLhlfzJSWt+wJz+lAAy72+15KqOdvvQym7KzxgJt9eppMMzCSM5t+69B+VK26U7rVsIPvDOBQAjH7aAqsUKjn3pWcXSG2C4YdSenFD/veLX5Cv3iOKrveQtdJYwHF2VZjj0XGefxFROpCFuZ2vovUaTexYLYT7H0b7uR0FAf7LmDli3IP14/pRkbRC3/Hz6+/1oUrGNk+WlP3SRk+1WIRAbEHfghs/doUfZybhm3Bs5Uds81HJOlou6+bOfug8n8qzYdaD6tb2pjLRTF9xc9AozkD8h+NedXzbB4evDDVKiVSTso7vXyW3q9DWFGc03FaI19vz/biAVxnGOaRh9pP2hWKBOMfTmjDq/ms2Lb0z2oIMjCS3OIu4HGfWvRMgcG+O6P5QvUNSu32n9wmY2TmhszAGz+UfxY4zSMyyrstv9aPvEcGgBS24fZFBDD+I9KRW8hPsxGWb+LtzS5Ur5af8fHduh/OgMqjy5fmnPTPNACKfsYKvly3QjtShfsjGZsODwAO1IpEORd5Zj90HmlG6LLXRyh+7k5oATbtY3jHKHnb9aGia6bzkYIDxhuvFADB/Mk/49/Q9MduKGSaQ77VtsXYA4/SgBWwoDWeCT97vQyhUMkXNwOo96GX7LiSIeYW4OfSggRr9qUkueSnpmgAG1l3SYFyOgoUeZzdcP8Aw0BRIv2k/fH8JoA+1fPJ8jL90DvQAJmQkXgwn8OeKQFiSsv+oHQ+3alQ/aiUkym3p70gfzmNq4CoP4h7UAA3rJtTi27mlbKMPs2DF/FSbtr/AGXkof4v1odvs5EUe1g3Uk0AVdVuksoA9u3zycY68+tcvI1ytxFe28uy6iYuhY5V8jDKfY/pwa1deVFvQiMSFQdazXkRR1Ar8H40z3EVM4tTlyxov3fVbv79PRHu4GilTvbVm1Ya1aXDqkwezv3+6kowGb/Zb7p+mc+1Xbu5WC1M1wp84HagPH0riL+4jlieORVdSOQe9R2utTylLK8laXylPkyHliuf4j3I4GfpXs0fEWvUwFVVIWqpe61s+l2ujW/ZlSye8lKO3Vf5GzPJLNMZpXLOT1Pb6VAS1td21+FeUW7HzEB+ZkIw2PfkH8MVVF8P72aDfDHJGK/N8Pjq9DFxxcW3NO93rd+Z3fVpW5babHbWsqXEUckUiyWTgMrDoQfepWLKwW2GYv4sfr+lcv4O1Bd97p8jhbUYmUk/d3Z3D/voZ/4FWnLq5jV47ONWQ9Gfr+Vfv8eLcvhl9LGYifLzq/Lu77Oy8npc+fq4GpGq6cVsaz/INtp/wI9aHxGv+iAGX+IVzseq3sIO10A7/IKl03Vbpr/yEt1l+UNMwOBGpJx9ScHj2rny3jfLcxxEcNRUuZ7Xj/lewp4GrBOTtobuFC5X/j4PUULtZfMmx5/8I/lSKNi/agd0n92lVVmX7Q2EZegFfYHGIv7wFrzhh90dKUbmJW6wIx07Ui4ugWlJQLwPelBN0THIoQDv3oAQF2fYwxbdjSuZkytsN0fbjPPekDb2Nqc7Om76UNM1sfKjXevXdQAoX7GS7Eybzx7Um3ys3bHKn5ivpmhAYDm5JZDwueeaUKyv50hBgJJA+vSgBNvmEXgyFHOylKm8IkU7Nnb1oO5n89T+56FRQwMxDW/yovDDpQAny3wKLlCnU1i+Kj58UFrukiMbbxIhwQw6Efmfzrbf99gW5ClfvY71j+JDuNuAMYDA/Wvl+M61WhktapRbUly6rde8jqwdvbRKFvrGsJb/AGdo7GXjHmkuh+pUZ/mKhOuaxZq3/IPlTqV8t1P57j/KkkYKpx6Viajcdc1+PR4zzx8sVXenlH/I+go4KlOXwItzat9rcu0LQPgBl3BgTjqD3FZt1fDn58fjWXafbb7UVtLKIyyP2Hb3J7Cu90HwZZW+2bVSLyfqEx+7U/1/GujCZFjM9xU8RK3vO7eyv/XRHdXeGy6KUvklq/69TiUN/fuVsbS5uT6xRlh+dWrXwn4qkuEn+wiIAEESTKCQR6A16zCIYYxHEiRoOiqMAflTtwz94195hOB8vpRtWqOT8rJfqeXPiKqtKVNJeev+R5jP4Z8TRDIs1cf7Eyn+dY2oDUtPP+m2VzAOxdDg/j0r2fePWmyeXIpWRQyngqeQfwor8DZdJfuajT87P9F+YqPEFVP95TTXlp/meMaLfySXUr78JsVcepyTXS214Co5OfetbX/Bem3W6bS8adck5+QfumPuvb6iuKna8028az1CJopl6c5DD1B7ivz/AD/hvE4GSk9Y9Gtv+AevTr4fHpypaPs9/wDgnWRur9GArT8I7be3vbjAZjdFZB3xtXb/AOO4rkbO94HPNdZ4HyLK5vZcGG4uG25HXaAmfzU16XhzCazeTcfsPX5o8nNKLp0XfyN0Lt/0wHIb+GlKfaG+1ZKhf4fXFGCsnntjyOwFIwaTEkRKxr1HrX7mfNh/x+jeh8sJx060rN9r/cqChXnOaJAZ/wDj2woH3u1DsJvlt8q/dulAAGEhNmOHX+L1pFmFpiEqXxznOOtKSCnkpjzxxu9x1oSRIP3c4LScngZ4NAAm7n7bnbn5c/8A1qTDE/vB/o/8PoR2pUZrnC3KmMKM9cZNIS0jm2ZSIckBgOw96AAbi/7vi1HUjp/jQ2cj7Icp/ERS7vLb7Oo/c/3qR2FuwSDDBvvZ55oAG4X/AEMDd/FiquqW0V1bbI8NcL83B5z3qa8mh0u3a481ETq7SHAFcxf6xqE+6WxY2UB/iKAyv74PCj8zXz3EeZ5dg8HKnj5e7NNWWrfp6d+h1YTD1as04dOvQo6hOUBDfKehB7H0rnL2SSaZYYV3SOdqj1NT6hczo7vNPJOzHJaQ5NS+E0h86XVbp0jiiJIaVgqoB1JJ4Ar8Bo0KcKjlF3i3ZX31el1qfa0orD0XVl0/M7PwzpcGjaekIw07ANNJjkt6fStfzhjtivOpviboMhk/seHVNf8ALJ3yaZZtJCuOv744j/8AHq5bU/jna2Upjk8IawOejXVtuP4K7D9a/XcFRxyoxhQoSUVtpb8z43E4ulKblVmrs9u8+jz68Nsv2iPCRYrqel65pqj+N4EmQ+v+rYkflXX6T8S/C2rRQzWGokxzLujZ7WVQ49iVwaxxuYY3BfxKM/lFv8tPxFCdCaupr7z0Pz/cUef7ivNb34seCrEStceIIAIgTIVglYIB1zheKS1+JUeq2ovPDfhnxBrFmQCLsQJa25+jzumfwBqMFmeMxkuWnQnfzi1+L0/EqTpRV3NfeelmYH0NZHinS7fW9OaGTCzx/NBJ3Rv8D3rz3UPirPY/NeeEbrA6iDU7SUj8N4/nTtO+NPgy4nWHUJ77R5GIAN/bFUz/AL6llH5114ulj/ZONajJxe+l/wAicPjaMailTqLmXmVbKOffJb3DmGVCUYL1BruNK1OaOxhtY9iwxKAi7c4/+vXLeI3tjq8WqWU0U1reIrCSJwyN7gjg1o6bN0Ga/LK2OxeAnKWFqOF9HbTY+xxkI4ujGo1o9TrodXkXatxGHj9F4/StWG4WZQ1sT5P8Qz09c1ywyyjvxRY3s8d60djDPcyLhZUiXIAP94nAH519Tw1xtmSxUcPiE6sZdleS89N13v8AefOV8DBpuOj/AAOtbP8Ay5Yx/EF/+vSvt2/6GSZO4B/xpis0MStDGwLgFgRkr7cVI+23+eH5nPUZzX7Snc8Ub8pGVA+098dff2oTysf6UVEvcH07UFdq/al5mx8yD1NOSNJ18yY7HzjGccUwEVvtuV4TafrmkDmTNpyu35d3fj2odlu/lgOMfNnpSllZfsqcSjjcR6UAJuCEWeAc/wAR4P5VX1S2jaxksZIxKkyk8jvVjcqL9lbmX1/+vRlbceXN8xfkEc4rOrSjVpypy2at944ycWmjiVsLVJQxgXzEPBJLbT7ZzipL3JhOSTWzrOmyQyfaFwQ5ywHrWNeEeWcflX805/lWLyzFTo4ht9m+q6P/ADXRn0uHrqtaVzltZ+4cdcGvPNO1bT/EEbalr3+k6FayFdM0rcfLuChx9omH8ZLA7VPyhQDgk5r0DxAu+2lQHBZGXPpxXzjYakbPQ7fTzlZrVTby9sMhKkfpX6F4b4LD15zrVVeULcvle936+Zx8XYmtSwlKnT0Um7/K3+Z2/jjxzf6ov2cziG0j/wBVaxDZGgHQbRxXmmpX+7J3AHNQ6jfdct+tc7f33Xn9a/YGz4GnSbd3uT6hf/K2WHr9a9v/AGVte11fDd/pOnaTLqUP24yI8lyscVqCq7s5yTknOAOuelfOU8jTN3Oe2a+uP2VtCl0n4ai+uFKyapcNcqD/AHMBVP4gZr4bxBxNCjk0vbRUruNk773v0ae1+qPeyulJ10ou3crfFrWPEV/HovhvXNBj022vNRMsskd4s0F1HEhcRtwrD5gpKkYIHWszxB4rkdFjlunkSMAIpPCj0A6Cuy+P2mXF14Li1azUtcaNcC8KqMkw7WSX8lYn/gNfOt/qrP8AN5u8EZHvU+HOJw9bJ/3UFFqT5kr76Werb2t1OPPqNX6yrt2sb+r6+8rsVk/OuXvtR6sz5JyOayr/AFTGfm/WsK6v5ZCQucfWvu3I8+jhrHffDrxdc6H4gg06GVhp17KEkti3yeYThWUfwsTxx1yM+tfTmi3SzQRSIwKsoYEdwehr4p8O7pPEml4Y7jew8jkj94pJ/rX2R4WtZTbWsDzR24Eagu4ZgmABjA61+T+IWXUJTpVIJKc7p7JO1tW/nv8A5H6HwxWnLDVKc37sbNfO+n4HYxTSSCO1t133M7bIl9+7fQDk12NhbQ6ZaxabCoZdvLd2J6kj1J5rP8O6XYWduTazG6u5Vw1yx/Qf3R7Vsq3lfuZAC7dCOea93g3huOUYZ1JyUpz6rVJdEn+bPPzDEqrLlhshCfsfA+fI+lKyi0HncPk9DxSIfsqkXHzFj8uOaAPsp8yYgqfcmvszzhcFcXYY887e3PvSCL7WPOLFc8YxnpQAUJumOYeoHfBpDG1w3mwttQ8YJx0oAV2Vj/of3uh28YH40rbTGRHgXJ646570NiD/AI99zMTyOvFG1VHmxkGc8lc8Z78UAA27AsmPtP6mhNoH+l/f/gzz/KgBdomfIn/ujp+VCgTDfOdrL93HHFADY8qD9s5XPylqzNXtdPjglu7/ADBbKufMU469OO9amGm+W4AUD7uOOK5TxPJJfar9nc/uLEAoo/ikYdT64BH/AH1XznFWKwmEy6dbFU1US0Savq9jswNOU6qSdu5xGu3AkdxbQyLBj5fNOHx7gcCvEfjJ4Xu9Nnl8WabC0mmXmHvwi5NvPjBkOOiPgZPZvrXvuoWmRtx7c1lWTC3kktZQCjZIDDIKnsa/Ickz6pl2I+tUIrzj0afTr6o+wxuX0sxwfseq1TPjm+vtwO1wazJJSw3Mw68EV9a6r8Ivh7q10bp9GNpKxy32OdolP/AR8o/ACr+ifDPwd4d2XmiaDBJewPvV7pjMzjuAXJAPpgCv0KfiVl3JdU583Z2S++/6Hx8OGsQp8rkku54n8Fvg7qXiq6g1bxBbTWOgqwbbJlJbzH8Kg8hT3Y/hX1taxRW1tHbwRrFDEgSONBhUUDAAHYVm6bqUN9GWjY+YOJY24dD6EVdEvOOn1r8l4m4gxudYhSrrljHaK2X+bfVns4fLY4NOPXqWH2sjKVDBgVYEZDD0I/z1r5d+NXwo1bw9LPq3hO1lvtDYl3tohulsvUBerR+hHI6HjmvpvfVS/vobWHzLibYB78t9B61nw3n+MyXE+0w+qejj0f8Awez6emgsTl0MXFQa16HwA83mNksCab65OMevFfY+u/D3wl4pmm1HXPD9vHcTD5GhzDKF9WZCMk++ax7D4PfD3TZ1nGkS3bKdyrd3LSKD/u8A/iDX6/T8R8vcPfpyUuys1f1uvyPJlw1iefljJNHjXwS8G3epalH4mvIWj060J8gsP+PmXoNv+yOpPrxX1BosRWJB6YGaxp1ja5t7S3RIoIgAERQAoHYAdBXTaXH07V+dcUZ5VzSftZqy6Lsv8+59fhsvhl2EVOO71bN/TZZLUrJGxUj8q6iyuobm1WRyDKx4B6g+1csBhBWl4eZftLox527l5/ir0eAc+q4XGwwM5Xp1NvKW6t67HzuYUVOLqLdG7HhVIvOTn5c80ilgc3fEeeM80oUTD/SsIR0xwDQGMxMdxuVc8EcV+5HiB83m7n/49j0HbHamt5xb/RM+V22kAZ79acNzN5RwIAfvd/bmkZpIT5duu+PscZ570AKVFkqspL5+U0jJ5am8Xlm+YL9aFH2PLP8AMrHAAOf50BTGTdNzG3O3uAenFACqFkU3nRsfd7UBftWJH4KDik27n+1qcRjqp4z/AEpWX7URJH8qp1Gf8KAMvV9YtYYws29rjGY4Ixlm+voPc8Vg2qy7ZJbhg007mSQjpk8AD2AAH4V1lxBFqSeXtKbDnntWPJpM/nFIWE2O2QDX5jx5l2dY3lVCHNRWto/FfzXXysepgq1GCaejMO+twwPHaua1ezJ+ZOHTlf8ACu5ewu9/l/Z23HtWb4j0s6fYvcXRCvwsaAA7mJwAfbv+FfnODyPNFJy9jJRV23JNJJb6ux7+EzCEJqPNds5Gyvd4HJGOCPStOKfIFYFxaXMcpl35k/iP96nW98yttkBRvQ1lVw0Z6xPfnh41FzRNi7sbe+kEzboZ16SRttYfj3qMR65GAItTt5gP+e0XP5jrUcN2D/FVhbketcr9pFcrV15q5zOM46brzVxpGvSj95qNpAvcxR5P4Zot9Pghm+0TSSXdwP8AlpKc4+g6CpGuR61BLdKBndSi6j0ireisJKb0WnorE802M4rMvrrbwpy3pUNzfBmCxnc56e1T6dZO7+ZMNzHoPSuqFJUlzTOmFONJc0yPTrOZWExjaR3PIQEkfhXS6f5kZVTaXjN/cFq+f5U6xtSpBHBHQ13elzH7IlzMxfPyEDnBH1r3+G8pwnENadGtNxlHVWtqtnuumn3ngZtmUoWsrowoNL1S5t/Odo7GMDo6iSRvyOF/WrWlaVe293HPJdQ3EIJyQnluD+ZDD8q3ACpN0xyh6L6UrKZ2+0K21F6rnr+VfqeD4OyjCOEqdL3otNSu73Wve3ytY+ZqY6rNNaWfS39P8RF/01SzjYU4ApQftZMTZVR0IpGH2vmHKBeueOaV2+1DyosIR3z/AIV9QcYm7zG+xEYRRjd64oM32T9yF3Y5znHWjcrj7Jg7xxntx79aElW1HkyfMw5zQARhozuusFW4UdaX5lcyyN+4ycD2oTdIT9r4X+E0gLM+yQf6OvANAC4Zn82P/UAc5/woYNIVNt8qY+YDvQd24RxjNt3octGQtr8yty1AA5ExAtT8w+92ofaylI8CcY5ApG/dr/oYDOfvClIVF3xnM/ce9AB8uDETi5wcHv19a5zxrHI6abDNls3DdT38tsf1rogFYeY/FyOcVj+Lfm0Xzrj5Z4p42i+pYD9QSPxrxuIqTrZViIJ29yX4K51YKXLiIev5nJXFiORtz71lX2lxyDDJ+I611vytkYyM1FLbK3O2v5rp16lN+67n1tHGygcBc2E1upaOQ4UZO6oV+3g4VR9d1emWPh77Ta3DyrhJonijJHQkEbq5qxsmeFWK4OSGHow4Yfgc19PjMJicDg6WJxMLKpe3lba/ruvI76GcQq80d7HOrFqT9lA+tSrpdxJg3E34AV1cWn89BU4sQBkgD3rw3mX8qKnmdvhsjlNOsEWZ12fMpw3r7V0dja4AOB+FdNdeHrK80+3kDm3v0iG2SPk/Qj+IVUj0fWIflRbCUjsZGiJ/DBFfV5pwXm/uzox54tJ6NJrTZp/oePPOYV93Z+f+ZDGqoOma3vDrbLNnmP7ve3HvgVzvmTLcm1ubeS2nUbij4O5f7ynoRmuo0iHZZpHcghPv5Pcmurw/y/EUs5n7SLj7OLun3bVk/wAX8jycxmvZrzLYyJPMY5tz0HakcM5EkXEQ6gccUBmZjGwxb9jSkujBYfmtz94+nrX7aeKD5lG60bAH3sUr4kBS2wHHXtTW/dc2gyh+9SuojGbXmT+L2FAASrJ5MZ/0jHJ9D3ojaNBtuQGkyeT6UuFC+ZHj7QeTSIsUg33WFkPBBOOBQAit9rO2TKKvII45o/1h+ysMRDgMPbpSlvtnyR5j2Um4Sg2nRhxu9fegBd2xvsq5KH+IdaGJtsJFllfknuKNwiAs/wCNuN1G77HiN/nLdD6UADYtRujJbf1zzQVEQ+0IS0h/hNAAssyPlw3b0pNpizdMdytzt9KAF2hl+1EneOdvb0rL1XT7jVZIpTMkcUOW8sqfmfsT7DPT1rTVTI32xThe6Uv/AB9kSqdgTgr61y43B0sbQlh6t+WWjs7fii6dSVOXNHcw4NFmmO0yoqjnJzmrdhpcPmESs0hB4Y8D8q0GxeZRP3flnB565oMi3BNqvyOP4vpXg4Dg3J8DUVSnRvJbNtv8Hp+BtPF1ZqzYZIP2Qf6v7u7vXPa7o8lvePd6eplLrunhzjef7ynoG459a6IkD/QyMM3G+k3fZ8QMdzN82SfXivZzLLMPmWHeHxEbxf3p915mdGtKjLmicdBNHLCskX3CMjjt/jVuxhe4nUBcqCC3pinQ6TPHfXayL5ds1yzREdSDgnA/3ia6C2gTT4g6gFMAAdzn1r8myPgTEzx8pYtWowk7X3nZ6adn1f3dz1MTjYxjaD1ZIEXb9qG7eOi9qUKJwbh8qy8ADocUbdn+lk4T+5ik2m6IuM7FHG36c1+0HjFe5s4dUeJ7hdrW774z/P8AA1YUi4byWUoq9CPal/4/F3R/u8de+aQsLwGFfkK/xetZxpQjJzS1e7722Kcm0l2FB3N9kORGP4u9BcxEQJllbuaN+8fZRw68bqAwh/0RvmZujema0JBv9FOIssG5OaGUWv7yMszHqO1JkWf7tvn30uDaHznbeG4xigAKhV+1KSZOu0njmlEKXP72QlGPGBSbPLb7Zn5T/D6UnlNd/vlbYp429aAFdhMu21JVhyx6cUhIZfIj/wCPgdTjGSOvNJpv+tk/3aLf/kJN9W/nQA5SqjyX5nPQ9f1pFIh+W4+dz9w/eps3/IQX6il1L/Xxf570AKg8libr5s/dGcil+aN/NlOYOyg5/Snap9yP/epbv/jx/AUARkMXE3AgHUf/AFqVleZhJbnbGOoBxmnL/wAgw/7tFh/x7v8AU/yoAZJ+/wD+PXCkdc8f/rpWKyp5UHyyj7x6fXmm6V/H+H9aLT/j9f8A4F/OgBxI2CE83HTd7/WkUrEPLuADLnKnqB6c0jf8hX8R/Kkvf+PtP90fzNADlzDk3mHzyv8AF060KrRt5k2GiP3R169OKdq33U+jUXv/AB6L/wAB/lQAmGMn2jd/o/8Adz2+lDL5reZDgRD7w6fWl/5hY/3P60Wf/Ho/1NADXzPj7KdoX7w+7mlkIlURQ4WVevak0v8A5a/UUWP/AB9v9D/OgBeGXyVGLjuR/jSgqi+XNzIehHJpsf8AyEzSXn/H7H9RQAq4gUi6AYn7velQNFl7g7kPQZzik1P70X407Uf9RH9aAGbWVvOf/Udh7duKGSWZvMt22x9AM45+lPm/5Bn4D+lSab/x7j6mgD/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g;base64,%20/9j/4AAQSkZJRgABAQEAYABgAAD/2wBDAAUDBAQEAwUEBAQFBQUGBwwIBwcHBw8LCwkMEQ8SEhEPERETFhwXExQaFRERGCEYGh0dHx8fExciJCIeJBweHx7/2wBDAQUFBQcGBw4ICA4eFBEUHh4eHh4eHh4eHh4eHh4eHh4eHh4eHh4eHh4eHh4eHh4eHh4eHh4eHh4eHh4eHh4eHh7/wAARCACaAL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7dvtvyrhGXkk8gilLCRfsi5VwMbvpQxEo22mFcH5sccUjFWXy48C5HVscn15oAUNsT7G3JI+9Qp+ygRv85fuKFKqPLk/156E9aARGNt0Mufuk84oARc2ZLuS+/t6UbfIY3TH5Cc7e9CZhJa7+ZT90nnFLhlfzJSWt+wJz+lAAy72+15KqOdvvQym7KzxgJt9eppMMzCSM5t+69B+VK26U7rVsIPvDOBQAjH7aAqsUKjn3pWcXSG2C4YdSenFD/veLX5Cv3iOKrveQtdJYwHF2VZjj0XGefxFROpCFuZ2vovUaTexYLYT7H0b7uR0FAf7LmDli3IP14/pRkbRC3/Hz6+/1oUrGNk+WlP3SRk+1WIRAbEHfghs/doUfZybhm3Bs5Uds81HJOlou6+bOfug8n8qzYdaD6tb2pjLRTF9xc9AozkD8h+NedXzbB4evDDVKiVSTso7vXyW3q9DWFGc03FaI19vz/biAVxnGOaRh9pP2hWKBOMfTmjDq/ms2Lb0z2oIMjCS3OIu4HGfWvRMgcG+O6P5QvUNSu32n9wmY2TmhszAGz+UfxY4zSMyyrstv9aPvEcGgBS24fZFBDD+I9KRW8hPsxGWb+LtzS5Ur5af8fHduh/OgMqjy5fmnPTPNACKfsYKvly3QjtShfsjGZsODwAO1IpEORd5Zj90HmlG6LLXRyh+7k5oATbtY3jHKHnb9aGia6bzkYIDxhuvFADB/Mk/49/Q9MduKGSaQ77VtsXYA4/SgBWwoDWeCT97vQyhUMkXNwOo96GX7LiSIeYW4OfSggRr9qUkueSnpmgAG1l3SYFyOgoUeZzdcP8Aw0BRIv2k/fH8JoA+1fPJ8jL90DvQAJmQkXgwn8OeKQFiSsv+oHQ+3alQ/aiUkym3p70gfzmNq4CoP4h7UAA3rJtTi27mlbKMPs2DF/FSbtr/AGXkof4v1odvs5EUe1g3Uk0AVdVuksoA9u3zycY68+tcvI1ytxFe28uy6iYuhY5V8jDKfY/pwa1deVFvQiMSFQdazXkRR1Ar8H40z3EVM4tTlyxov3fVbv79PRHu4GilTvbVm1Ya1aXDqkwezv3+6kowGb/Zb7p+mc+1Xbu5WC1M1wp84HagPH0riL+4jlieORVdSOQe9R2utTylLK8laXylPkyHliuf4j3I4GfpXs0fEWvUwFVVIWqpe61s+l2ujW/ZlSye8lKO3Vf5GzPJLNMZpXLOT1Pb6VAS1td21+FeUW7HzEB+ZkIw2PfkH8MVVF8P72aDfDHJGK/N8Pjq9DFxxcW3NO93rd+Z3fVpW5babHbWsqXEUckUiyWTgMrDoQfepWLKwW2GYv4sfr+lcv4O1Bd97p8jhbUYmUk/d3Z3D/voZ/4FWnLq5jV47ONWQ9Gfr+Vfv8eLcvhl9LGYifLzq/Lu77Oy8npc+fq4GpGq6cVsaz/INtp/wI9aHxGv+iAGX+IVzseq3sIO10A7/IKl03Vbpr/yEt1l+UNMwOBGpJx9ScHj2rny3jfLcxxEcNRUuZ7Xj/lewp4GrBOTtobuFC5X/j4PUULtZfMmx5/8I/lSKNi/agd0n92lVVmX7Q2EZegFfYHGIv7wFrzhh90dKUbmJW6wIx07Ui4ugWlJQLwPelBN0THIoQDv3oAQF2fYwxbdjSuZkytsN0fbjPPekDb2Nqc7Om76UNM1sfKjXevXdQAoX7GS7Eybzx7Um3ys3bHKn5ivpmhAYDm5JZDwueeaUKyv50hBgJJA+vSgBNvmEXgyFHOylKm8IkU7Nnb1oO5n89T+56FRQwMxDW/yovDDpQAny3wKLlCnU1i+Kj58UFrukiMbbxIhwQw6Efmfzrbf99gW5ClfvY71j+JDuNuAMYDA/Wvl+M61WhktapRbUly6rde8jqwdvbRKFvrGsJb/AGdo7GXjHmkuh+pUZ/mKhOuaxZq3/IPlTqV8t1P57j/KkkYKpx6Viajcdc1+PR4zzx8sVXenlH/I+go4KlOXwItzat9rcu0LQPgBl3BgTjqD3FZt1fDn58fjWXafbb7UVtLKIyyP2Hb3J7Cu90HwZZW+2bVSLyfqEx+7U/1/GujCZFjM9xU8RK3vO7eyv/XRHdXeGy6KUvklq/69TiUN/fuVsbS5uT6xRlh+dWrXwn4qkuEn+wiIAEESTKCQR6A16zCIYYxHEiRoOiqMAflTtwz94195hOB8vpRtWqOT8rJfqeXPiKqtKVNJeev+R5jP4Z8TRDIs1cf7Eyn+dY2oDUtPP+m2VzAOxdDg/j0r2fePWmyeXIpWRQyngqeQfwor8DZdJfuajT87P9F+YqPEFVP95TTXlp/meMaLfySXUr78JsVcepyTXS214Co5OfetbX/Bem3W6bS8adck5+QfumPuvb6iuKna8028az1CJopl6c5DD1B7ivz/AD/hvE4GSk9Y9Gtv+AevTr4fHpypaPs9/wDgnWRur9GArT8I7be3vbjAZjdFZB3xtXb/AOO4rkbO94HPNdZ4HyLK5vZcGG4uG25HXaAmfzU16XhzCazeTcfsPX5o8nNKLp0XfyN0Lt/0wHIb+GlKfaG+1ZKhf4fXFGCsnntjyOwFIwaTEkRKxr1HrX7mfNh/x+jeh8sJx060rN9r/cqChXnOaJAZ/wDj2woH3u1DsJvlt8q/dulAAGEhNmOHX+L1pFmFpiEqXxznOOtKSCnkpjzxxu9x1oSRIP3c4LScngZ4NAAm7n7bnbn5c/8A1qTDE/vB/o/8PoR2pUZrnC3KmMKM9cZNIS0jm2ZSIckBgOw96AAbi/7vi1HUjp/jQ2cj7Icp/ERS7vLb7Oo/c/3qR2FuwSDDBvvZ55oAG4X/AEMDd/FiquqW0V1bbI8NcL83B5z3qa8mh0u3a481ETq7SHAFcxf6xqE+6WxY2UB/iKAyv74PCj8zXz3EeZ5dg8HKnj5e7NNWWrfp6d+h1YTD1as04dOvQo6hOUBDfKehB7H0rnL2SSaZYYV3SOdqj1NT6hczo7vNPJOzHJaQ5NS+E0h86XVbp0jiiJIaVgqoB1JJ4Ar8Bo0KcKjlF3i3ZX31el1qfa0orD0XVl0/M7PwzpcGjaekIw07ANNJjkt6fStfzhjtivOpviboMhk/seHVNf8ALJ3yaZZtJCuOv744j/8AHq5bU/jna2Upjk8IawOejXVtuP4K7D9a/XcFRxyoxhQoSUVtpb8z43E4ulKblVmrs9u8+jz68Nsv2iPCRYrqel65pqj+N4EmQ+v+rYkflXX6T8S/C2rRQzWGokxzLujZ7WVQ49iVwaxxuYY3BfxKM/lFv8tPxFCdCaupr7z0Pz/cUef7ivNb34seCrEStceIIAIgTIVglYIB1zheKS1+JUeq2ovPDfhnxBrFmQCLsQJa25+jzumfwBqMFmeMxkuWnQnfzi1+L0/EqTpRV3NfeelmYH0NZHinS7fW9OaGTCzx/NBJ3Rv8D3rz3UPirPY/NeeEbrA6iDU7SUj8N4/nTtO+NPgy4nWHUJ77R5GIAN/bFUz/AL6llH5114ulj/ZONajJxe+l/wAicPjaMailTqLmXmVbKOffJb3DmGVCUYL1BruNK1OaOxhtY9iwxKAi7c4/+vXLeI3tjq8WqWU0U1reIrCSJwyN7gjg1o6bN0Ga/LK2OxeAnKWFqOF9HbTY+xxkI4ujGo1o9TrodXkXatxGHj9F4/StWG4WZQ1sT5P8Qz09c1ywyyjvxRY3s8d60djDPcyLhZUiXIAP94nAH519Tw1xtmSxUcPiE6sZdleS89N13v8AefOV8DBpuOj/AAOtbP8Ay5Yx/EF/+vSvt2/6GSZO4B/xpis0MStDGwLgFgRkr7cVI+23+eH5nPUZzX7Snc8Ub8pGVA+098dff2oTysf6UVEvcH07UFdq/al5mx8yD1NOSNJ18yY7HzjGccUwEVvtuV4TafrmkDmTNpyu35d3fj2odlu/lgOMfNnpSllZfsqcSjjcR6UAJuCEWeAc/wAR4P5VX1S2jaxksZIxKkyk8jvVjcqL9lbmX1/+vRlbceXN8xfkEc4rOrSjVpypy2at944ycWmjiVsLVJQxgXzEPBJLbT7ZzipL3JhOSTWzrOmyQyfaFwQ5ywHrWNeEeWcflX805/lWLyzFTo4ht9m+q6P/ADXRn0uHrqtaVzltZ+4cdcGvPNO1bT/EEbalr3+k6FayFdM0rcfLuChx9omH8ZLA7VPyhQDgk5r0DxAu+2lQHBZGXPpxXzjYakbPQ7fTzlZrVTby9sMhKkfpX6F4b4LD15zrVVeULcvle936+Zx8XYmtSwlKnT0Um7/K3+Z2/jjxzf6ov2cziG0j/wBVaxDZGgHQbRxXmmpX+7J3AHNQ6jfdct+tc7f33Xn9a/YGz4GnSbd3uT6hf/K2WHr9a9v/AGVte11fDd/pOnaTLqUP24yI8lyscVqCq7s5yTknOAOuelfOU8jTN3Oe2a+uP2VtCl0n4ai+uFKyapcNcqD/AHMBVP4gZr4bxBxNCjk0vbRUruNk773v0ae1+qPeyulJ10ou3crfFrWPEV/HovhvXNBj022vNRMsskd4s0F1HEhcRtwrD5gpKkYIHWszxB4rkdFjlunkSMAIpPCj0A6Cuy+P2mXF14Li1azUtcaNcC8KqMkw7WSX8lYn/gNfOt/qrP8AN5u8EZHvU+HOJw9bJ/3UFFqT5kr76Werb2t1OPPqNX6yrt2sb+r6+8rsVk/OuXvtR6sz5JyOayr/AFTGfm/WsK6v5ZCQucfWvu3I8+jhrHffDrxdc6H4gg06GVhp17KEkti3yeYThWUfwsTxx1yM+tfTmi3SzQRSIwKsoYEdwehr4p8O7pPEml4Y7jew8jkj94pJ/rX2R4WtZTbWsDzR24Eagu4ZgmABjA61+T+IWXUJTpVIJKc7p7JO1tW/nv8A5H6HwxWnLDVKc37sbNfO+n4HYxTSSCO1t133M7bIl9+7fQDk12NhbQ6ZaxabCoZdvLd2J6kj1J5rP8O6XYWduTazG6u5Vw1yx/Qf3R7Vsq3lfuZAC7dCOea93g3huOUYZ1JyUpz6rVJdEn+bPPzDEqrLlhshCfsfA+fI+lKyi0HncPk9DxSIfsqkXHzFj8uOaAPsp8yYgqfcmvszzhcFcXYY887e3PvSCL7WPOLFc8YxnpQAUJumOYeoHfBpDG1w3mwttQ8YJx0oAV2Vj/of3uh28YH40rbTGRHgXJ646570NiD/AI99zMTyOvFG1VHmxkGc8lc8Z78UAA27AsmPtP6mhNoH+l/f/gzz/KgBdomfIn/ujp+VCgTDfOdrL93HHFADY8qD9s5XPylqzNXtdPjglu7/ADBbKufMU469OO9amGm+W4AUD7uOOK5TxPJJfar9nc/uLEAoo/ikYdT64BH/AH1XznFWKwmEy6dbFU1US0Savq9jswNOU6qSdu5xGu3AkdxbQyLBj5fNOHx7gcCvEfjJ4Xu9Nnl8WabC0mmXmHvwi5NvPjBkOOiPgZPZvrXvuoWmRtx7c1lWTC3kktZQCjZIDDIKnsa/Ickz6pl2I+tUIrzj0afTr6o+wxuX0sxwfseq1TPjm+vtwO1wazJJSw3Mw68EV9a6r8Ivh7q10bp9GNpKxy32OdolP/AR8o/ACr+ifDPwd4d2XmiaDBJewPvV7pjMzjuAXJAPpgCv0KfiVl3JdU583Z2S++/6Hx8OGsQp8rkku54n8Fvg7qXiq6g1bxBbTWOgqwbbJlJbzH8Kg8hT3Y/hX1taxRW1tHbwRrFDEgSONBhUUDAAHYVm6bqUN9GWjY+YOJY24dD6EVdEvOOn1r8l4m4gxudYhSrrljHaK2X+bfVns4fLY4NOPXqWH2sjKVDBgVYEZDD0I/z1r5d+NXwo1bw9LPq3hO1lvtDYl3tohulsvUBerR+hHI6HjmvpvfVS/vobWHzLibYB78t9B61nw3n+MyXE+0w+qejj0f8Awez6emgsTl0MXFQa16HwA83mNksCab65OMevFfY+u/D3wl4pmm1HXPD9vHcTD5GhzDKF9WZCMk++ax7D4PfD3TZ1nGkS3bKdyrd3LSKD/u8A/iDX6/T8R8vcPfpyUuys1f1uvyPJlw1iefljJNHjXwS8G3epalH4mvIWj060J8gsP+PmXoNv+yOpPrxX1BosRWJB6YGaxp1ja5t7S3RIoIgAERQAoHYAdBXTaXH07V+dcUZ5VzSftZqy6Lsv8+59fhsvhl2EVOO71bN/TZZLUrJGxUj8q6iyuobm1WRyDKx4B6g+1csBhBWl4eZftLox527l5/ir0eAc+q4XGwwM5Xp1NvKW6t67HzuYUVOLqLdG7HhVIvOTn5c80ilgc3fEeeM80oUTD/SsIR0xwDQGMxMdxuVc8EcV+5HiB83m7n/49j0HbHamt5xb/RM+V22kAZ79acNzN5RwIAfvd/bmkZpIT5duu+PscZ570AKVFkqspL5+U0jJ5am8Xlm+YL9aFH2PLP8AMrHAAOf50BTGTdNzG3O3uAenFACqFkU3nRsfd7UBftWJH4KDik27n+1qcRjqp4z/AEpWX7URJH8qp1Gf8KAMvV9YtYYws29rjGY4Ixlm+voPc8Vg2qy7ZJbhg007mSQjpk8AD2AAH4V1lxBFqSeXtKbDnntWPJpM/nFIWE2O2QDX5jx5l2dY3lVCHNRWto/FfzXXysepgq1GCaejMO+twwPHaua1ezJ+ZOHTlf8ACu5ewu9/l/Z23HtWb4j0s6fYvcXRCvwsaAA7mJwAfbv+FfnODyPNFJy9jJRV23JNJJb6ux7+EzCEJqPNds5Gyvd4HJGOCPStOKfIFYFxaXMcpl35k/iP96nW98yttkBRvQ1lVw0Z6xPfnh41FzRNi7sbe+kEzboZ16SRttYfj3qMR65GAItTt5gP+e0XP5jrUcN2D/FVhbketcr9pFcrV15q5zOM46brzVxpGvSj95qNpAvcxR5P4Zot9Pghm+0TSSXdwP8AlpKc4+g6CpGuR61BLdKBndSi6j0ireisJKb0WnorE802M4rMvrrbwpy3pUNzfBmCxnc56e1T6dZO7+ZMNzHoPSuqFJUlzTOmFONJc0yPTrOZWExjaR3PIQEkfhXS6f5kZVTaXjN/cFq+f5U6xtSpBHBHQ13elzH7IlzMxfPyEDnBH1r3+G8pwnENadGtNxlHVWtqtnuumn3ngZtmUoWsrowoNL1S5t/Odo7GMDo6iSRvyOF/WrWlaVe293HPJdQ3EIJyQnluD+ZDD8q3ACpN0xyh6L6UrKZ2+0K21F6rnr+VfqeD4OyjCOEqdL3otNSu73Wve3ytY+ZqY6rNNaWfS39P8RF/01SzjYU4ApQftZMTZVR0IpGH2vmHKBeueOaV2+1DyosIR3z/AIV9QcYm7zG+xEYRRjd64oM32T9yF3Y5znHWjcrj7Jg7xxntx79aElW1HkyfMw5zQARhozuusFW4UdaX5lcyyN+4ycD2oTdIT9r4X+E0gLM+yQf6OvANAC4Zn82P/UAc5/woYNIVNt8qY+YDvQd24RxjNt3octGQtr8yty1AA5ExAtT8w+92ofaylI8CcY5ApG/dr/oYDOfvClIVF3xnM/ce9AB8uDETi5wcHv19a5zxrHI6abDNls3DdT38tsf1rogFYeY/FyOcVj+Lfm0Xzrj5Z4p42i+pYD9QSPxrxuIqTrZViIJ29yX4K51YKXLiIev5nJXFiORtz71lX2lxyDDJ+I611vytkYyM1FLbK3O2v5rp16lN+67n1tHGygcBc2E1upaOQ4UZO6oV+3g4VR9d1emWPh77Ta3DyrhJonijJHQkEbq5qxsmeFWK4OSGHow4Yfgc19PjMJicDg6WJxMLKpe3lba/ruvI76GcQq80d7HOrFqT9lA+tSrpdxJg3E34AV1cWn89BU4sQBkgD3rw3mX8qKnmdvhsjlNOsEWZ12fMpw3r7V0dja4AOB+FdNdeHrK80+3kDm3v0iG2SPk/Qj+IVUj0fWIflRbCUjsZGiJ/DBFfV5pwXm/uzox54tJ6NJrTZp/oePPOYV93Z+f+ZDGqoOma3vDrbLNnmP7ve3HvgVzvmTLcm1ubeS2nUbij4O5f7ynoRmuo0iHZZpHcghPv5Pcmurw/y/EUs5n7SLj7OLun3bVk/wAX8jycxmvZrzLYyJPMY5tz0HakcM5EkXEQ6gccUBmZjGwxb9jSkujBYfmtz94+nrX7aeKD5lG60bAH3sUr4kBS2wHHXtTW/dc2gyh+9SuojGbXmT+L2FAASrJ5MZ/0jHJ9D3ojaNBtuQGkyeT6UuFC+ZHj7QeTSIsUg33WFkPBBOOBQAit9rO2TKKvII45o/1h+ysMRDgMPbpSlvtnyR5j2Um4Sg2nRhxu9fegBd2xvsq5KH+IdaGJtsJFllfknuKNwiAs/wCNuN1G77HiN/nLdD6UADYtRujJbf1zzQVEQ+0IS0h/hNAAssyPlw3b0pNpizdMdytzt9KAF2hl+1EneOdvb0rL1XT7jVZIpTMkcUOW8sqfmfsT7DPT1rTVTI32xThe6Uv/AB9kSqdgTgr61y43B0sbQlh6t+WWjs7fii6dSVOXNHcw4NFmmO0yoqjnJzmrdhpcPmESs0hB4Y8D8q0GxeZRP3flnB565oMi3BNqvyOP4vpXg4Dg3J8DUVSnRvJbNtv8Hp+BtPF1ZqzYZIP2Qf6v7u7vXPa7o8lvePd6eplLrunhzjef7ynoG459a6IkD/QyMM3G+k3fZ8QMdzN82SfXivZzLLMPmWHeHxEbxf3p915mdGtKjLmicdBNHLCskX3CMjjt/jVuxhe4nUBcqCC3pinQ6TPHfXayL5ds1yzREdSDgnA/3ia6C2gTT4g6gFMAAdzn1r8myPgTEzx8pYtWowk7X3nZ6adn1f3dz1MTjYxjaD1ZIEXb9qG7eOi9qUKJwbh8qy8ADocUbdn+lk4T+5ik2m6IuM7FHG36c1+0HjFe5s4dUeJ7hdrW774z/P8AA1YUi4byWUoq9CPal/4/F3R/u8de+aQsLwGFfkK/xetZxpQjJzS1e7722Kcm0l2FB3N9kORGP4u9BcxEQJllbuaN+8fZRw68bqAwh/0RvmZujema0JBv9FOIssG5OaGUWv7yMszHqO1JkWf7tvn30uDaHznbeG4xigAKhV+1KSZOu0njmlEKXP72QlGPGBSbPLb7Zn5T/D6UnlNd/vlbYp429aAFdhMu21JVhyx6cUhIZfIj/wCPgdTjGSOvNJpv+tk/3aLf/kJN9W/nQA5SqjyX5nPQ9f1pFIh+W4+dz9w/eps3/IQX6il1L/Xxf570AKg8libr5s/dGcil+aN/NlOYOyg5/Snap9yP/epbv/jx/AUARkMXE3AgHUf/AFqVleZhJbnbGOoBxmnL/wAgw/7tFh/x7v8AU/yoAZJ+/wD+PXCkdc8f/rpWKyp5UHyyj7x6fXmm6V/H+H9aLT/j9f8A4F/OgBxI2CE83HTd7/WkUrEPLuADLnKnqB6c0jf8hX8R/Kkvf+PtP90fzNADlzDk3mHzyv8AF060KrRt5k2GiP3R169OKdq33U+jUXv/AB6L/wAB/lQAmGMn2jd/o/8Adz2+lDL5reZDgRD7w6fWl/5hY/3P60Wf/Ho/1NADXzPj7KdoX7w+7mlkIlURQ4WVevak0v8A5a/UUWP/AB9v9D/OgBeGXyVGLjuR/jSgqi+XNzIehHJpsf8AyEzSXn/H7H9RQAq4gUi6AYn7velQNFl7g7kPQZzik1P70X407Uf9RH9aAGbWVvOf/Udh7duKGSWZvMt22x9AM45+lPm/5Bn4D+lSab/x7j6mgD//2Q=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676" y="2882900"/>
            <a:ext cx="2476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9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imetable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Daily exercise</a:t>
            </a:r>
          </a:p>
          <a:p>
            <a:r>
              <a:rPr lang="en-GB" dirty="0" smtClean="0"/>
              <a:t>Literacy starter</a:t>
            </a:r>
          </a:p>
          <a:p>
            <a:r>
              <a:rPr lang="en-GB" dirty="0" smtClean="0"/>
              <a:t>Writing task</a:t>
            </a:r>
          </a:p>
          <a:p>
            <a:r>
              <a:rPr lang="en-GB" dirty="0" smtClean="0"/>
              <a:t>Maths</a:t>
            </a:r>
          </a:p>
          <a:p>
            <a:r>
              <a:rPr lang="en-GB" dirty="0" smtClean="0"/>
              <a:t>R.E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949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 and Wellbeing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LI: We are learning to keep our mind, body and soul healthy</a:t>
            </a:r>
            <a:r>
              <a:rPr lang="en-GB" dirty="0" smtClean="0"/>
              <a:t>!</a:t>
            </a:r>
          </a:p>
          <a:p>
            <a:r>
              <a:rPr lang="en-GB" u="sng" dirty="0" smtClean="0">
                <a:hlinkClick r:id="rId2"/>
              </a:rPr>
              <a:t>www.thebodycoach.com/blog/pe-with-joe-1254.html</a:t>
            </a:r>
            <a:endParaRPr lang="en-GB" u="sng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018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Literacy 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are going to look at using contractions. Please watch the following video on BBC </a:t>
            </a:r>
            <a:r>
              <a:rPr lang="en-GB" dirty="0" err="1" smtClean="0"/>
              <a:t>Bitesize</a:t>
            </a:r>
            <a:r>
              <a:rPr lang="en-GB" dirty="0" smtClean="0"/>
              <a:t>.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www.bbc.co.uk/bitesize/topics/zvwwxnb/articles/zcyv4qt</a:t>
            </a:r>
            <a:endParaRPr lang="en-GB" dirty="0" smtClean="0"/>
          </a:p>
          <a:p>
            <a:r>
              <a:rPr lang="en-GB" dirty="0" smtClean="0"/>
              <a:t>Can you complete the following contractions:</a:t>
            </a:r>
          </a:p>
          <a:p>
            <a:r>
              <a:rPr lang="en-GB" dirty="0" smtClean="0"/>
              <a:t>She+ will      </a:t>
            </a:r>
            <a:r>
              <a:rPr lang="en-GB" dirty="0" err="1" smtClean="0"/>
              <a:t>He+will</a:t>
            </a:r>
            <a:r>
              <a:rPr lang="en-GB" dirty="0" smtClean="0"/>
              <a:t>   </a:t>
            </a:r>
            <a:r>
              <a:rPr lang="en-GB" dirty="0" err="1" smtClean="0"/>
              <a:t>would+not</a:t>
            </a:r>
            <a:r>
              <a:rPr lang="en-GB" dirty="0" smtClean="0"/>
              <a:t>   has+ not   should+ not   </a:t>
            </a:r>
            <a:r>
              <a:rPr lang="en-GB" dirty="0" err="1" smtClean="0"/>
              <a:t>he+is</a:t>
            </a:r>
            <a:endParaRPr lang="en-GB" dirty="0" smtClean="0"/>
          </a:p>
          <a:p>
            <a:r>
              <a:rPr lang="en-GB" dirty="0" smtClean="0"/>
              <a:t>She + is    </a:t>
            </a:r>
            <a:r>
              <a:rPr lang="en-GB" dirty="0" err="1" smtClean="0"/>
              <a:t>they+are</a:t>
            </a:r>
            <a:r>
              <a:rPr lang="en-GB" dirty="0" smtClean="0"/>
              <a:t>  </a:t>
            </a:r>
            <a:r>
              <a:rPr lang="en-GB" dirty="0" err="1" smtClean="0"/>
              <a:t>we+are</a:t>
            </a:r>
            <a:r>
              <a:rPr lang="en-GB" dirty="0" smtClean="0"/>
              <a:t>  could +not  that + is  who+ will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421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Writing – </a:t>
            </a:r>
            <a:r>
              <a:rPr lang="en-GB" dirty="0"/>
              <a:t>LI – We are learning to take notes from a variety of sources.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are continuing to look at our campaign against dog fouling. Last week you created a poster for it. </a:t>
            </a:r>
          </a:p>
          <a:p>
            <a:r>
              <a:rPr lang="en-GB" dirty="0" smtClean="0"/>
              <a:t>This week Mrs Wilson would like you to do some research where you look </a:t>
            </a:r>
            <a:r>
              <a:rPr lang="en-GB" dirty="0" smtClean="0"/>
              <a:t>for information </a:t>
            </a:r>
            <a:r>
              <a:rPr lang="en-GB" dirty="0" smtClean="0"/>
              <a:t>about dog fouling </a:t>
            </a:r>
            <a:r>
              <a:rPr lang="en-GB" dirty="0" smtClean="0"/>
              <a:t>to</a:t>
            </a:r>
            <a:r>
              <a:rPr lang="en-GB" dirty="0" smtClean="0"/>
              <a:t> </a:t>
            </a:r>
            <a:r>
              <a:rPr lang="en-GB" dirty="0" smtClean="0"/>
              <a:t>create your 4 subheadings for your writing piece.</a:t>
            </a:r>
          </a:p>
          <a:p>
            <a:r>
              <a:rPr lang="en-GB" dirty="0" smtClean="0"/>
              <a:t>To create your notes from your research you can create a mind map or divide your notes into subheadings.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025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 Starter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Choose one of your speed time tables sheet. This is attached on teams and on the school blog.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094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Theme park Maths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are continuing to look at the theme park maths that you started with Mrs Wilson. </a:t>
            </a:r>
          </a:p>
          <a:p>
            <a:r>
              <a:rPr lang="en-GB" dirty="0" smtClean="0"/>
              <a:t>We are looking at task 2 only. I have uploaded the task to the teams maths channel.</a:t>
            </a:r>
          </a:p>
          <a:p>
            <a:r>
              <a:rPr lang="en-GB" dirty="0" smtClean="0"/>
              <a:t>I have done an example of task 2 and put it on teams.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024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R.E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 – We a learning to extend our knowledge of </a:t>
            </a:r>
            <a:r>
              <a:rPr lang="en-GB" dirty="0" smtClean="0"/>
              <a:t>Saints.</a:t>
            </a:r>
          </a:p>
          <a:p>
            <a:endParaRPr lang="en-GB" dirty="0"/>
          </a:p>
          <a:p>
            <a:r>
              <a:rPr lang="en-GB" dirty="0" smtClean="0"/>
              <a:t>I have attached to the blog the sheet </a:t>
            </a:r>
            <a:r>
              <a:rPr lang="en-GB" smtClean="0"/>
              <a:t>for this.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2065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</TotalTime>
  <Words>292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Thursday 30th April</vt:lpstr>
      <vt:lpstr>GOOD MORNING (BUENOS DÍAS) PRIMARY 6 </vt:lpstr>
      <vt:lpstr>Timetable</vt:lpstr>
      <vt:lpstr>Health and Wellbeing</vt:lpstr>
      <vt:lpstr>Literacy Starter</vt:lpstr>
      <vt:lpstr>Writing – LI – We are learning to take notes from a variety of sources..</vt:lpstr>
      <vt:lpstr>Maths Starter </vt:lpstr>
      <vt:lpstr>Theme park Maths</vt:lpstr>
      <vt:lpstr>R.E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Thursday 30th April</dc:title>
  <dc:creator>Miss Kerr</dc:creator>
  <cp:lastModifiedBy>Miss Kerr</cp:lastModifiedBy>
  <cp:revision>6</cp:revision>
  <dcterms:created xsi:type="dcterms:W3CDTF">2020-04-29T07:56:06Z</dcterms:created>
  <dcterms:modified xsi:type="dcterms:W3CDTF">2020-04-30T06:52:19Z</dcterms:modified>
</cp:coreProperties>
</file>