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9" r:id="rId3"/>
    <p:sldId id="260" r:id="rId4"/>
    <p:sldId id="257" r:id="rId5"/>
    <p:sldId id="261" r:id="rId6"/>
    <p:sldId id="263" r:id="rId7"/>
    <p:sldId id="264" r:id="rId8"/>
    <p:sldId id="271" r:id="rId9"/>
    <p:sldId id="266" r:id="rId10"/>
    <p:sldId id="270"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3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6F2DE-24B0-478D-847D-CA523F418550}" type="datetimeFigureOut">
              <a:rPr lang="en-GB" smtClean="0"/>
              <a:t>21/04/2020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323A4-577D-4957-9DB6-24440126AFFA}" type="slidenum">
              <a:rPr lang="en-GB" smtClean="0"/>
              <a:t>‹#›</a:t>
            </a:fld>
            <a:endParaRPr lang="en-GB"/>
          </a:p>
        </p:txBody>
      </p:sp>
    </p:spTree>
    <p:extLst>
      <p:ext uri="{BB962C8B-B14F-4D97-AF65-F5344CB8AC3E}">
        <p14:creationId xmlns:p14="http://schemas.microsoft.com/office/powerpoint/2010/main" val="160890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F323A4-577D-4957-9DB6-24440126AFFA}" type="slidenum">
              <a:rPr lang="en-GB" smtClean="0"/>
              <a:t>3</a:t>
            </a:fld>
            <a:endParaRPr lang="en-GB"/>
          </a:p>
        </p:txBody>
      </p:sp>
    </p:spTree>
    <p:extLst>
      <p:ext uri="{BB962C8B-B14F-4D97-AF65-F5344CB8AC3E}">
        <p14:creationId xmlns:p14="http://schemas.microsoft.com/office/powerpoint/2010/main" val="1775063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E740F5-7E1B-45FC-AD53-AC07256D3066}" type="datetimeFigureOut">
              <a:rPr lang="en-GB" smtClean="0"/>
              <a:t>21/04/2020</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7EC9B78-EE74-42FC-AD89-DA78A7896DE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740F5-7E1B-45FC-AD53-AC07256D3066}"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E740F5-7E1B-45FC-AD53-AC07256D3066}"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9B78-EE74-42FC-AD89-DA78A7896DE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E740F5-7E1B-45FC-AD53-AC07256D3066}" type="datetimeFigureOut">
              <a:rPr lang="en-GB" smtClean="0"/>
              <a:t>21/04/2020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9B78-EE74-42FC-AD89-DA78A7896DE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740F5-7E1B-45FC-AD53-AC07256D3066}" type="datetimeFigureOut">
              <a:rPr lang="en-GB" smtClean="0"/>
              <a:t>21/04/2020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740F5-7E1B-45FC-AD53-AC07256D3066}" type="datetimeFigureOut">
              <a:rPr lang="en-GB" smtClean="0"/>
              <a:t>21/04/2020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E740F5-7E1B-45FC-AD53-AC07256D3066}" type="datetimeFigureOut">
              <a:rPr lang="en-GB" smtClean="0"/>
              <a:t>21/04/2020</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47EC9B78-EE74-42FC-AD89-DA78A7896DE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E740F5-7E1B-45FC-AD53-AC07256D3066}" type="datetimeFigureOut">
              <a:rPr lang="en-GB" smtClean="0"/>
              <a:t>21/04/2020</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47EC9B78-EE74-42FC-AD89-DA78A7896DE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E740F5-7E1B-45FC-AD53-AC07256D3066}" type="datetimeFigureOut">
              <a:rPr lang="en-GB" smtClean="0"/>
              <a:t>21/04/2020</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7EC9B78-EE74-42FC-AD89-DA78A7896DE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Uy1yab7jAcU"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L_A_HjHZxf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UsEz58BblM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bbc.co.uk/events/e984mb/play/ahqmn3/p07cf86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OfLFH7JuQYo"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6ZaBLzfTF3Q" TargetMode="External"/><Relationship Id="rId2" Type="http://schemas.openxmlformats.org/officeDocument/2006/relationships/hyperlink" Target="https://www.youtube.com/watch?v=d-eUj2hxeBU" TargetMode="Externa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hyperlink" Target="https://www.youtube.com/watch?v=2Pp-W1Va5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340769"/>
            <a:ext cx="5723468" cy="1512168"/>
          </a:xfrm>
        </p:spPr>
        <p:txBody>
          <a:bodyPr/>
          <a:lstStyle/>
          <a:p>
            <a:r>
              <a:rPr lang="en-GB" dirty="0" smtClean="0">
                <a:latin typeface="SassoonCRInfantMedium" panose="02000603020000020003" pitchFamily="2" charset="0"/>
              </a:rPr>
              <a:t>Wednesday 22-4-20</a:t>
            </a:r>
            <a:endParaRPr lang="en-GB" dirty="0">
              <a:latin typeface="SassoonCRInfantMedium" panose="02000603020000020003" pitchFamily="2" charset="0"/>
            </a:endParaRPr>
          </a:p>
        </p:txBody>
      </p:sp>
      <p:sp>
        <p:nvSpPr>
          <p:cNvPr id="3" name="Subtitle 2"/>
          <p:cNvSpPr>
            <a:spLocks noGrp="1"/>
          </p:cNvSpPr>
          <p:nvPr>
            <p:ph type="subTitle" idx="1"/>
          </p:nvPr>
        </p:nvSpPr>
        <p:spPr>
          <a:xfrm>
            <a:off x="1727200" y="3356992"/>
            <a:ext cx="5712179" cy="2232248"/>
          </a:xfrm>
        </p:spPr>
        <p:txBody>
          <a:bodyPr/>
          <a:lstStyle/>
          <a:p>
            <a:r>
              <a:rPr lang="en-GB" sz="3200" dirty="0" smtClean="0">
                <a:latin typeface="SassoonCRInfantMedium" panose="02000603020000020003" pitchFamily="2" charset="0"/>
              </a:rPr>
              <a:t>Good Morning Everyone!</a:t>
            </a:r>
          </a:p>
          <a:p>
            <a:endParaRPr lang="en-GB" dirty="0"/>
          </a:p>
        </p:txBody>
      </p:sp>
      <p:pic>
        <p:nvPicPr>
          <p:cNvPr id="3074" name="Picture 2" descr="C:\Users\marianne.docherty\AppData\Local\Microsoft\Windows\INetCache\IE\IKH0WW8E\simpsons_PNG5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4005064"/>
            <a:ext cx="1682502" cy="16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7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00B050"/>
                </a:solidFill>
                <a:latin typeface="SassoonCRInfantMedium" panose="02000603020000020003" pitchFamily="2" charset="0"/>
              </a:rPr>
              <a:t>P.E.      </a:t>
            </a:r>
            <a:endParaRPr lang="en-GB" u="sng" dirty="0">
              <a:solidFill>
                <a:srgbClr val="00B050"/>
              </a:solidFill>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You may wish to do some exercise outside with members of your family. However if this not possible perhaps you can persuade them to join you for a workout with the Body Coach. Click on the link below:-</a:t>
            </a:r>
          </a:p>
          <a:p>
            <a:pPr marL="0" indent="0">
              <a:buNone/>
            </a:pPr>
            <a:endParaRPr lang="en-GB" dirty="0" smtClean="0">
              <a:latin typeface="SassoonCRInfantMedium" panose="02000603020000020003" pitchFamily="2" charset="0"/>
            </a:endParaRPr>
          </a:p>
          <a:p>
            <a:pPr marL="0" indent="0">
              <a:buNone/>
            </a:pPr>
            <a:r>
              <a:rPr lang="en-GB" dirty="0">
                <a:hlinkClick r:id="rId2"/>
              </a:rPr>
              <a:t>https://www.youtube.com/watch?v=Uy1yab7jAcU</a:t>
            </a:r>
            <a:endParaRPr lang="en-GB" dirty="0">
              <a:latin typeface="SassoonCRInfantMedium" panose="02000603020000020003" pitchFamily="2" charset="0"/>
            </a:endParaRPr>
          </a:p>
        </p:txBody>
      </p:sp>
      <p:pic>
        <p:nvPicPr>
          <p:cNvPr id="1026" name="Picture 2" descr="C:\Users\marianne.docherty\AppData\Local\Microsoft\Windows\INetCache\IE\59GN6VRP\1308233554IB7G1H_(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0" y="819150"/>
            <a:ext cx="1099840" cy="10256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ianne.docherty\AppData\Local\Microsoft\Windows\INetCache\IE\HP17TGP7\stickman-25574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798333"/>
            <a:ext cx="882998" cy="104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641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A </a:t>
            </a:r>
            <a:r>
              <a:rPr lang="en-GB" dirty="0">
                <a:latin typeface="SassoonCRInfantMedium" panose="02000603020000020003" pitchFamily="2" charset="0"/>
              </a:rPr>
              <a:t>p</a:t>
            </a:r>
            <a:r>
              <a:rPr lang="en-GB" dirty="0" smtClean="0">
                <a:latin typeface="SassoonCRInfantMedium" panose="02000603020000020003" pitchFamily="2" charset="0"/>
              </a:rPr>
              <a:t>rayer to end our day</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lstStyle/>
          <a:p>
            <a:pPr marL="0" indent="0">
              <a:buNone/>
            </a:pPr>
            <a:endParaRPr lang="en-GB" dirty="0" smtClean="0">
              <a:latin typeface="SassoonCRInfantMedium" panose="02000603020000020003" pitchFamily="2" charset="0"/>
            </a:endParaRPr>
          </a:p>
          <a:p>
            <a:r>
              <a:rPr lang="en-GB" dirty="0" smtClean="0">
                <a:latin typeface="SassoonCRInfantMedium" panose="02000603020000020003" pitchFamily="2" charset="0"/>
              </a:rPr>
              <a:t>Take a few moments to say a short prayer, thinking of those older members of our community who are anxious and worried at this time.</a:t>
            </a:r>
            <a:endParaRPr lang="en-GB" dirty="0" smtClean="0"/>
          </a:p>
          <a:p>
            <a:pPr marL="0" indent="0">
              <a:buNone/>
            </a:pPr>
            <a:endParaRPr lang="en-GB" dirty="0" smtClean="0">
              <a:solidFill>
                <a:srgbClr val="00B050"/>
              </a:solidFill>
            </a:endParaRPr>
          </a:p>
          <a:p>
            <a:endParaRPr lang="en-GB" dirty="0">
              <a:solidFill>
                <a:srgbClr val="00B050"/>
              </a:solidFill>
            </a:endParaRPr>
          </a:p>
        </p:txBody>
      </p:sp>
      <p:pic>
        <p:nvPicPr>
          <p:cNvPr id="4098" name="Picture 2" descr="C:\Users\marianne.docherty\AppData\Local\Microsoft\Windows\INetCache\IE\59GN6VRP\praying_han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910" y="4149080"/>
            <a:ext cx="1274440" cy="161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6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27242"/>
          </a:xfrm>
        </p:spPr>
        <p:txBody>
          <a:bodyPr/>
          <a:lstStyle/>
          <a:p>
            <a:r>
              <a:rPr lang="en-GB" dirty="0" smtClean="0">
                <a:solidFill>
                  <a:srgbClr val="0070C0"/>
                </a:solidFill>
                <a:latin typeface="SassoonCRInfantMedium" panose="02000603020000020003" pitchFamily="2" charset="0"/>
              </a:rPr>
              <a:t>Well done!</a:t>
            </a:r>
            <a:endParaRPr lang="en-GB" dirty="0">
              <a:solidFill>
                <a:srgbClr val="0070C0"/>
              </a:solidFill>
              <a:latin typeface="SassoonCRInfantMedium" panose="02000603020000020003" pitchFamily="2" charset="0"/>
            </a:endParaRPr>
          </a:p>
        </p:txBody>
      </p:sp>
      <p:sp>
        <p:nvSpPr>
          <p:cNvPr id="3" name="Content Placeholder 2"/>
          <p:cNvSpPr>
            <a:spLocks noGrp="1"/>
          </p:cNvSpPr>
          <p:nvPr>
            <p:ph idx="1"/>
          </p:nvPr>
        </p:nvSpPr>
        <p:spPr>
          <a:xfrm>
            <a:off x="1463040" y="1844824"/>
            <a:ext cx="6196405" cy="3878245"/>
          </a:xfrm>
        </p:spPr>
        <p:txBody>
          <a:bodyPr/>
          <a:lstStyle/>
          <a:p>
            <a:pPr marL="0" indent="0">
              <a:buNone/>
            </a:pPr>
            <a:r>
              <a:rPr lang="en-GB" dirty="0" smtClean="0">
                <a:latin typeface="SassoonCRInfantMedium" panose="02000603020000020003" pitchFamily="2" charset="0"/>
              </a:rPr>
              <a:t>       Well done for working hard today</a:t>
            </a:r>
            <a:r>
              <a:rPr lang="en-GB" dirty="0" smtClean="0"/>
              <a:t>!</a:t>
            </a:r>
          </a:p>
          <a:p>
            <a:endParaRPr lang="en-GB" dirty="0"/>
          </a:p>
          <a:p>
            <a:endParaRPr lang="en-GB" dirty="0"/>
          </a:p>
        </p:txBody>
      </p:sp>
      <p:pic>
        <p:nvPicPr>
          <p:cNvPr id="3074" name="Picture 2" descr="C:\Users\marianne.docherty\AppData\Local\Microsoft\Windows\INetCache\IE\CQEJ3UKK\10001362-smiling-star-showing-thumbs-u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420888"/>
            <a:ext cx="6192688" cy="332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32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Today’s Timetable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92500" lnSpcReduction="10000"/>
          </a:bodyPr>
          <a:lstStyle/>
          <a:p>
            <a:r>
              <a:rPr lang="en-GB" dirty="0" smtClean="0"/>
              <a:t>Morning Exercise</a:t>
            </a:r>
          </a:p>
          <a:p>
            <a:r>
              <a:rPr lang="en-GB" dirty="0" smtClean="0"/>
              <a:t>French</a:t>
            </a:r>
          </a:p>
          <a:p>
            <a:r>
              <a:rPr lang="en-GB" dirty="0" smtClean="0"/>
              <a:t>Morning Starter </a:t>
            </a:r>
          </a:p>
          <a:p>
            <a:r>
              <a:rPr lang="en-GB" dirty="0" smtClean="0"/>
              <a:t>Maths Lesson</a:t>
            </a:r>
          </a:p>
          <a:p>
            <a:r>
              <a:rPr lang="en-GB" dirty="0" smtClean="0"/>
              <a:t>Literacy Task</a:t>
            </a:r>
          </a:p>
          <a:p>
            <a:r>
              <a:rPr lang="en-GB" dirty="0" smtClean="0"/>
              <a:t>R.E.</a:t>
            </a:r>
          </a:p>
          <a:p>
            <a:r>
              <a:rPr lang="en-GB" dirty="0" smtClean="0"/>
              <a:t>Topic</a:t>
            </a:r>
          </a:p>
          <a:p>
            <a:r>
              <a:rPr lang="en-GB" dirty="0" smtClean="0"/>
              <a:t>P.E.</a:t>
            </a:r>
          </a:p>
          <a:p>
            <a:r>
              <a:rPr lang="en-GB" dirty="0" smtClean="0"/>
              <a:t>Prayer</a:t>
            </a:r>
          </a:p>
          <a:p>
            <a:endParaRPr lang="en-GB" dirty="0"/>
          </a:p>
        </p:txBody>
      </p:sp>
    </p:spTree>
    <p:extLst>
      <p:ext uri="{BB962C8B-B14F-4D97-AF65-F5344CB8AC3E}">
        <p14:creationId xmlns:p14="http://schemas.microsoft.com/office/powerpoint/2010/main" val="89412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Daily Exercise </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a:bodyPr>
          <a:lstStyle/>
          <a:p>
            <a:r>
              <a:rPr lang="en-GB" dirty="0" smtClean="0">
                <a:latin typeface="SassoonCRInfantMedium" panose="02000603020000020003" pitchFamily="2" charset="0"/>
              </a:rPr>
              <a:t>Try to do some form of exercise to start the day. This could be a walk or run with a family member or a workout in the house. Check with your parents that it is ok for you to do this.</a:t>
            </a:r>
          </a:p>
          <a:p>
            <a:r>
              <a:rPr lang="en-GB" dirty="0" smtClean="0">
                <a:latin typeface="SassoonCRInfantMedium" panose="02000603020000020003" pitchFamily="2" charset="0"/>
              </a:rPr>
              <a:t>Why not try this workout :- </a:t>
            </a:r>
          </a:p>
          <a:p>
            <a:pPr marL="0" indent="0">
              <a:buNone/>
            </a:pPr>
            <a:r>
              <a:rPr lang="en-GB" dirty="0">
                <a:hlinkClick r:id="rId3"/>
              </a:rPr>
              <a:t>https://</a:t>
            </a:r>
            <a:r>
              <a:rPr lang="en-GB" dirty="0" smtClean="0">
                <a:hlinkClick r:id="rId3"/>
              </a:rPr>
              <a:t>www.youtube.com/watch?v=L_A_HjHZxfI</a:t>
            </a:r>
            <a:endParaRPr lang="en-GB" dirty="0" smtClean="0"/>
          </a:p>
          <a:p>
            <a:pPr marL="0" indent="0">
              <a:buNone/>
            </a:pPr>
            <a:r>
              <a:rPr lang="en-GB" dirty="0" smtClean="0">
                <a:latin typeface="SassoonCRInfantMedium" panose="02000603020000020003" pitchFamily="2" charset="0"/>
              </a:rPr>
              <a:t>  Or join the Body Coach at 9am</a:t>
            </a:r>
          </a:p>
          <a:p>
            <a:endParaRPr lang="en-GB" dirty="0"/>
          </a:p>
        </p:txBody>
      </p:sp>
      <p:pic>
        <p:nvPicPr>
          <p:cNvPr id="5122" name="Picture 2" descr="C:\Users\marianne.docherty\AppData\Local\Microsoft\Windows\INetCache\IE\M1OIXKJY\treadmill[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764704"/>
            <a:ext cx="93610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rianne.docherty\AppData\Local\Microsoft\Windows\INetCache\IE\PD7VUD0M\stretching[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891654"/>
            <a:ext cx="792088" cy="82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3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SassoonCRInfantMedium" panose="02000603020000020003" pitchFamily="2" charset="0"/>
              </a:rPr>
              <a:t>A little bit of French to start the day  </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2119257"/>
            <a:ext cx="6196405" cy="3397975"/>
          </a:xfrm>
        </p:spPr>
        <p:txBody>
          <a:bodyPr>
            <a:normAutofit fontScale="70000" lnSpcReduction="20000"/>
          </a:bodyPr>
          <a:lstStyle/>
          <a:p>
            <a:pPr marL="0" indent="0">
              <a:buNone/>
            </a:pPr>
            <a:endParaRPr lang="en-GB" dirty="0" smtClean="0"/>
          </a:p>
          <a:p>
            <a:pPr marL="0" indent="0">
              <a:buNone/>
            </a:pPr>
            <a:r>
              <a:rPr lang="en-GB" dirty="0">
                <a:latin typeface="SassoonCRInfantMedium" panose="02000603020000020003" pitchFamily="2" charset="0"/>
              </a:rPr>
              <a:t>Click on the link below to sing along to the </a:t>
            </a:r>
            <a:r>
              <a:rPr lang="en-GB" dirty="0" smtClean="0">
                <a:latin typeface="SassoonCRInfantMedium" panose="02000603020000020003" pitchFamily="2" charset="0"/>
              </a:rPr>
              <a:t>number </a:t>
            </a:r>
            <a:r>
              <a:rPr lang="en-GB" dirty="0">
                <a:latin typeface="SassoonCRInfantMedium" panose="02000603020000020003" pitchFamily="2" charset="0"/>
              </a:rPr>
              <a:t>song in French?</a:t>
            </a:r>
          </a:p>
          <a:p>
            <a:pPr marL="0" indent="0">
              <a:buNone/>
            </a:pPr>
            <a:r>
              <a:rPr lang="en-GB" dirty="0">
                <a:hlinkClick r:id="rId2"/>
              </a:rPr>
              <a:t>https://www.youtube.com/watch?v=UsEz58BblMY</a:t>
            </a:r>
            <a:endParaRPr lang="en-GB" dirty="0"/>
          </a:p>
          <a:p>
            <a:pPr marL="0" indent="0">
              <a:buNone/>
            </a:pPr>
            <a:endParaRPr lang="en-GB" dirty="0">
              <a:latin typeface="SassoonCRInfantMedium" panose="02000603020000020003" pitchFamily="2" charset="0"/>
            </a:endParaRPr>
          </a:p>
          <a:p>
            <a:pPr marL="0" indent="0">
              <a:buNone/>
            </a:pPr>
            <a:r>
              <a:rPr lang="en-GB" dirty="0">
                <a:latin typeface="SassoonCRInfantMedium" panose="02000603020000020003" pitchFamily="2" charset="0"/>
              </a:rPr>
              <a:t>Can you write today’s date in French?</a:t>
            </a:r>
          </a:p>
          <a:p>
            <a:pPr marL="0" indent="0">
              <a:buNone/>
            </a:pPr>
            <a:r>
              <a:rPr lang="en-GB" dirty="0" err="1">
                <a:latin typeface="SassoonCRInfantMedium" panose="02000603020000020003" pitchFamily="2" charset="0"/>
              </a:rPr>
              <a:t>Quelle</a:t>
            </a:r>
            <a:r>
              <a:rPr lang="en-GB" dirty="0">
                <a:latin typeface="SassoonCRInfantMedium" panose="02000603020000020003" pitchFamily="2" charset="0"/>
              </a:rPr>
              <a:t> </a:t>
            </a:r>
            <a:r>
              <a:rPr lang="en-GB" dirty="0" err="1">
                <a:latin typeface="SassoonCRInfantMedium" panose="02000603020000020003" pitchFamily="2" charset="0"/>
              </a:rPr>
              <a:t>est</a:t>
            </a:r>
            <a:r>
              <a:rPr lang="en-GB" dirty="0">
                <a:latin typeface="SassoonCRInfantMedium" panose="02000603020000020003" pitchFamily="2" charset="0"/>
              </a:rPr>
              <a:t> la date </a:t>
            </a:r>
            <a:r>
              <a:rPr lang="en-GB" dirty="0" err="1">
                <a:latin typeface="SassoonCRInfantMedium" panose="02000603020000020003" pitchFamily="2" charset="0"/>
              </a:rPr>
              <a:t>aujourd’hui</a:t>
            </a:r>
            <a:r>
              <a:rPr lang="en-GB" dirty="0">
                <a:latin typeface="SassoonCRInfantMedium" panose="02000603020000020003" pitchFamily="2" charset="0"/>
              </a:rPr>
              <a:t>?</a:t>
            </a:r>
          </a:p>
          <a:p>
            <a:pPr marL="0" indent="0">
              <a:buNone/>
            </a:pPr>
            <a:r>
              <a:rPr lang="en-GB" dirty="0" smtClean="0">
                <a:latin typeface="SassoonCRInfantMedium" panose="02000603020000020003" pitchFamily="2" charset="0"/>
              </a:rPr>
              <a:t>e.g. </a:t>
            </a:r>
            <a:r>
              <a:rPr lang="en-GB" dirty="0" err="1" smtClean="0">
                <a:latin typeface="SassoonCRInfantMedium" panose="02000603020000020003" pitchFamily="2" charset="0"/>
              </a:rPr>
              <a:t>C’est</a:t>
            </a:r>
            <a:r>
              <a:rPr lang="en-GB" dirty="0" smtClean="0">
                <a:latin typeface="SassoonCRInfantMedium" panose="02000603020000020003" pitchFamily="2" charset="0"/>
              </a:rPr>
              <a:t> </a:t>
            </a:r>
            <a:r>
              <a:rPr lang="en-GB" dirty="0" err="1" smtClean="0">
                <a:latin typeface="SassoonCRInfantMedium" panose="02000603020000020003" pitchFamily="2" charset="0"/>
              </a:rPr>
              <a:t>lundi</a:t>
            </a:r>
            <a:r>
              <a:rPr lang="en-GB" dirty="0" smtClean="0">
                <a:latin typeface="SassoonCRInfantMedium" panose="02000603020000020003" pitchFamily="2" charset="0"/>
              </a:rPr>
              <a:t> </a:t>
            </a:r>
            <a:r>
              <a:rPr lang="en-GB" dirty="0" err="1" smtClean="0">
                <a:latin typeface="SassoonCRInfantMedium" panose="02000603020000020003" pitchFamily="2" charset="0"/>
              </a:rPr>
              <a:t>vingt</a:t>
            </a:r>
            <a:r>
              <a:rPr lang="en-GB" dirty="0" smtClean="0">
                <a:latin typeface="SassoonCRInfantMedium" panose="02000603020000020003" pitchFamily="2" charset="0"/>
              </a:rPr>
              <a:t> </a:t>
            </a:r>
            <a:r>
              <a:rPr lang="en-GB" dirty="0" err="1" smtClean="0">
                <a:latin typeface="SassoonCRInfantMedium" panose="02000603020000020003" pitchFamily="2" charset="0"/>
              </a:rPr>
              <a:t>avril</a:t>
            </a:r>
            <a:endParaRPr lang="en-GB" dirty="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r>
              <a:rPr lang="en-GB" dirty="0">
                <a:latin typeface="SassoonCRInfantMedium" panose="02000603020000020003" pitchFamily="2" charset="0"/>
              </a:rPr>
              <a:t>Can you also write today’s weather in French?</a:t>
            </a:r>
          </a:p>
          <a:p>
            <a:pPr marL="0" indent="0">
              <a:buNone/>
            </a:pPr>
            <a:r>
              <a:rPr lang="en-GB" dirty="0" err="1">
                <a:latin typeface="SassoonCRInfantMedium" panose="02000603020000020003" pitchFamily="2" charset="0"/>
              </a:rPr>
              <a:t>Quel</a:t>
            </a:r>
            <a:r>
              <a:rPr lang="en-GB" dirty="0">
                <a:latin typeface="SassoonCRInfantMedium" panose="02000603020000020003" pitchFamily="2" charset="0"/>
              </a:rPr>
              <a:t> temps fait-</a:t>
            </a:r>
            <a:r>
              <a:rPr lang="en-GB" dirty="0" err="1">
                <a:latin typeface="SassoonCRInfantMedium" panose="02000603020000020003" pitchFamily="2" charset="0"/>
              </a:rPr>
              <a:t>il</a:t>
            </a:r>
            <a:r>
              <a:rPr lang="en-GB" dirty="0">
                <a:latin typeface="SassoonCRInfantMedium" panose="02000603020000020003" pitchFamily="2" charset="0"/>
              </a:rPr>
              <a:t>?</a:t>
            </a:r>
          </a:p>
          <a:p>
            <a:pPr marL="0" indent="0">
              <a:buNone/>
            </a:pPr>
            <a:r>
              <a:rPr lang="en-GB" dirty="0">
                <a:latin typeface="SassoonCRInfantMedium" panose="02000603020000020003" pitchFamily="2" charset="0"/>
              </a:rPr>
              <a:t>Il </a:t>
            </a:r>
            <a:r>
              <a:rPr lang="en-GB" dirty="0" err="1">
                <a:latin typeface="SassoonCRInfantMedium" panose="02000603020000020003" pitchFamily="2" charset="0"/>
              </a:rPr>
              <a:t>pleut</a:t>
            </a:r>
            <a:r>
              <a:rPr lang="en-GB" dirty="0">
                <a:latin typeface="SassoonCRInfantMedium" panose="02000603020000020003" pitchFamily="2" charset="0"/>
              </a:rPr>
              <a:t>/ Il fait beau/ Il fait </a:t>
            </a:r>
            <a:r>
              <a:rPr lang="en-GB" dirty="0" err="1">
                <a:latin typeface="SassoonCRInfantMedium" panose="02000603020000020003" pitchFamily="2" charset="0"/>
              </a:rPr>
              <a:t>froid</a:t>
            </a:r>
            <a:r>
              <a:rPr lang="en-GB" dirty="0">
                <a:latin typeface="SassoonCRInfantMedium" panose="02000603020000020003" pitchFamily="2" charset="0"/>
              </a:rPr>
              <a:t>/ Il y a du vent/</a:t>
            </a:r>
          </a:p>
          <a:p>
            <a:pPr marL="0" indent="0">
              <a:buNone/>
            </a:pPr>
            <a:r>
              <a:rPr lang="en-GB" dirty="0">
                <a:latin typeface="SassoonCRInfantMedium" panose="02000603020000020003" pitchFamily="2" charset="0"/>
              </a:rPr>
              <a:t>Il fait </a:t>
            </a:r>
            <a:r>
              <a:rPr lang="en-GB" dirty="0" err="1">
                <a:latin typeface="SassoonCRInfantMedium" panose="02000603020000020003" pitchFamily="2" charset="0"/>
              </a:rPr>
              <a:t>mauvais</a:t>
            </a:r>
            <a:r>
              <a:rPr lang="en-GB" dirty="0">
                <a:latin typeface="SassoonCRInfantMedium" panose="02000603020000020003" pitchFamily="2" charset="0"/>
              </a:rPr>
              <a:t>/ Il y a des </a:t>
            </a:r>
            <a:r>
              <a:rPr lang="en-GB" dirty="0" err="1">
                <a:latin typeface="SassoonCRInfantMedium" panose="02000603020000020003" pitchFamily="2" charset="0"/>
              </a:rPr>
              <a:t>nuages</a:t>
            </a:r>
            <a:r>
              <a:rPr lang="en-GB" dirty="0">
                <a:latin typeface="SassoonCRInfantMedium" panose="02000603020000020003" pitchFamily="2" charset="0"/>
              </a:rPr>
              <a:t>/ Il y a du </a:t>
            </a:r>
            <a:r>
              <a:rPr lang="en-GB" dirty="0" err="1">
                <a:latin typeface="SassoonCRInfantMedium" panose="02000603020000020003" pitchFamily="2" charset="0"/>
              </a:rPr>
              <a:t>soleil</a:t>
            </a:r>
            <a:endParaRPr lang="en-GB" dirty="0">
              <a:latin typeface="SassoonCRInfantMedium" panose="02000603020000020003" pitchFamily="2" charset="0"/>
            </a:endParaRPr>
          </a:p>
          <a:p>
            <a:pPr marL="0" indent="0">
              <a:buNone/>
            </a:pPr>
            <a:endParaRPr lang="en-GB" dirty="0">
              <a:latin typeface="SassoonCRInfantMedium" panose="02000603020000020003" pitchFamily="2" charset="0"/>
            </a:endParaRPr>
          </a:p>
        </p:txBody>
      </p:sp>
      <p:pic>
        <p:nvPicPr>
          <p:cNvPr id="2050" name="Picture 2" descr="C:\Users\marianne.docherty\AppData\Local\Microsoft\Windows\INetCache\IE\M1OIXKJY\french_flag[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412776"/>
            <a:ext cx="971600" cy="548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arianne.docherty\AppData\Local\Microsoft\Windows\INetCache\IE\M1OIXKJY\french_flag[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412776"/>
            <a:ext cx="971600" cy="54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080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595193"/>
          </a:xfrm>
        </p:spPr>
        <p:txBody>
          <a:bodyPr>
            <a:noAutofit/>
          </a:bodyPr>
          <a:lstStyle/>
          <a:p>
            <a:r>
              <a:rPr lang="en-GB" sz="3600" u="sng" dirty="0" smtClean="0">
                <a:latin typeface="SassoonCRInfantMedium" panose="02000603020000020003" pitchFamily="2" charset="0"/>
              </a:rPr>
              <a:t>Morning Starter</a:t>
            </a:r>
            <a:endParaRPr lang="en-GB" sz="3600" u="sng" dirty="0">
              <a:latin typeface="SassoonCRInfantMedium" panose="02000603020000020003" pitchFamily="2" charset="0"/>
            </a:endParaRPr>
          </a:p>
        </p:txBody>
      </p:sp>
      <p:sp>
        <p:nvSpPr>
          <p:cNvPr id="3" name="Content Placeholder 2"/>
          <p:cNvSpPr>
            <a:spLocks noGrp="1"/>
          </p:cNvSpPr>
          <p:nvPr>
            <p:ph idx="1"/>
          </p:nvPr>
        </p:nvSpPr>
        <p:spPr>
          <a:xfrm>
            <a:off x="1463040" y="1196752"/>
            <a:ext cx="6196405" cy="4824536"/>
          </a:xfrm>
        </p:spPr>
        <p:txBody>
          <a:bodyPr>
            <a:normAutofit/>
          </a:bodyPr>
          <a:lstStyle/>
          <a:p>
            <a:pPr marL="0" indent="0">
              <a:buNone/>
            </a:pPr>
            <a:endParaRPr lang="en-GB" sz="2800" dirty="0" smtClean="0">
              <a:latin typeface="SassoonCRInfantMedium" panose="02000603020000020003" pitchFamily="2" charset="0"/>
            </a:endParaRPr>
          </a:p>
          <a:p>
            <a:pPr marL="0" indent="0">
              <a:buNone/>
            </a:pPr>
            <a:r>
              <a:rPr lang="en-GB" sz="2800" dirty="0" smtClean="0">
                <a:latin typeface="SassoonCRInfantMedium" panose="02000603020000020003" pitchFamily="2" charset="0"/>
              </a:rPr>
              <a:t>You will find your Morning Starter sheet attached to the blog. </a:t>
            </a:r>
            <a:r>
              <a:rPr lang="en-GB" sz="2800" dirty="0" smtClean="0">
                <a:solidFill>
                  <a:srgbClr val="FF0000"/>
                </a:solidFill>
                <a:latin typeface="SassoonCRInfantMedium" panose="02000603020000020003" pitchFamily="2" charset="0"/>
              </a:rPr>
              <a:t>Circles,</a:t>
            </a:r>
            <a:r>
              <a:rPr lang="en-GB" sz="2800" dirty="0" smtClean="0">
                <a:latin typeface="SassoonCRInfantMedium" panose="02000603020000020003" pitchFamily="2" charset="0"/>
              </a:rPr>
              <a:t> you have a separate Morning Starter sheet.</a:t>
            </a:r>
          </a:p>
          <a:p>
            <a:pPr marL="0" indent="0">
              <a:buNone/>
            </a:pPr>
            <a:endParaRPr lang="en-GB" sz="5600" dirty="0">
              <a:latin typeface="SassoonCRInfantMedium" panose="02000603020000020003" pitchFamily="2" charset="0"/>
            </a:endParaRPr>
          </a:p>
          <a:p>
            <a:pPr marL="0" indent="0">
              <a:buNone/>
            </a:pPr>
            <a:r>
              <a:rPr lang="en-GB" b="1" dirty="0" smtClean="0"/>
              <a:t> </a:t>
            </a:r>
            <a:endParaRPr lang="en-GB" b="1" dirty="0"/>
          </a:p>
          <a:p>
            <a:pPr marL="0" indent="0">
              <a:buNone/>
            </a:pPr>
            <a:endParaRPr lang="en-GB" b="1" dirty="0" smtClean="0"/>
          </a:p>
          <a:p>
            <a:pPr marL="0" indent="0">
              <a:buNone/>
            </a:pPr>
            <a:r>
              <a:rPr lang="en-GB" b="1" dirty="0" smtClean="0">
                <a:latin typeface="SassoonCRInfantMedium" panose="02000603020000020003" pitchFamily="2" charset="0"/>
              </a:rPr>
              <a:t>I have also attached the answers so that you can self-assess your work.</a:t>
            </a:r>
            <a:endParaRPr lang="en-GB" dirty="0">
              <a:latin typeface="SassoonCRInfantMedium" panose="02000603020000020003" pitchFamily="2" charset="0"/>
            </a:endParaRPr>
          </a:p>
        </p:txBody>
      </p:sp>
      <p:pic>
        <p:nvPicPr>
          <p:cNvPr id="2050" name="Picture 2" descr="C:\Users\marianne.docherty\AppData\Local\Microsoft\Windows\INetCache\IE\M9SR5U1H\number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068960"/>
            <a:ext cx="2232248"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003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Maths Lesson</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92500" lnSpcReduction="10000"/>
          </a:bodyPr>
          <a:lstStyle/>
          <a:p>
            <a:r>
              <a:rPr lang="en-GB" dirty="0" smtClean="0">
                <a:latin typeface="SassoonCRInfantMedium" panose="02000603020000020003" pitchFamily="2" charset="0"/>
              </a:rPr>
              <a:t>Today we are continuing to work on multiplying and dividing decimals by 10,100 and 1000, building on the learning we have done on Monday and Tuesday. Please find your work as an attachment on the blog.</a:t>
            </a:r>
            <a:endParaRPr lang="en-GB" dirty="0">
              <a:latin typeface="SassoonCRInfantMedium" panose="02000603020000020003" pitchFamily="2" charset="0"/>
            </a:endParaRPr>
          </a:p>
          <a:p>
            <a:r>
              <a:rPr lang="en-GB" dirty="0" smtClean="0">
                <a:latin typeface="SassoonCRInfantMedium" panose="02000603020000020003" pitchFamily="2" charset="0"/>
              </a:rPr>
              <a:t>Remember to use ‘</a:t>
            </a:r>
            <a:r>
              <a:rPr lang="en-GB" dirty="0" err="1" smtClean="0">
                <a:latin typeface="SassoonCRInfantMedium" panose="02000603020000020003" pitchFamily="2" charset="0"/>
              </a:rPr>
              <a:t>Sumdog</a:t>
            </a:r>
            <a:r>
              <a:rPr lang="en-GB" dirty="0" smtClean="0">
                <a:latin typeface="SassoonCRInfantMedium" panose="02000603020000020003" pitchFamily="2" charset="0"/>
              </a:rPr>
              <a:t>’ and ‘Hit the Button’ to further improve your learning.</a:t>
            </a:r>
          </a:p>
          <a:p>
            <a:r>
              <a:rPr lang="en-GB" dirty="0" smtClean="0">
                <a:latin typeface="SassoonCRInfantMedium" panose="02000603020000020003" pitchFamily="2" charset="0"/>
              </a:rPr>
              <a:t>Please get in touch through Teams if you need me to help you. I’ll do my best to help.</a:t>
            </a:r>
          </a:p>
          <a:p>
            <a:pPr marL="0" indent="0">
              <a:buNone/>
            </a:pPr>
            <a:r>
              <a:rPr lang="en-GB" dirty="0" smtClean="0">
                <a:latin typeface="SassoonCRInfantMedium" panose="02000603020000020003" pitchFamily="2" charset="0"/>
              </a:rPr>
              <a:t>                                   </a:t>
            </a:r>
            <a:endParaRPr lang="en-GB" dirty="0">
              <a:latin typeface="SassoonCRInfantMedium" panose="02000603020000020003" pitchFamily="2" charset="0"/>
            </a:endParaRPr>
          </a:p>
        </p:txBody>
      </p:sp>
      <p:pic>
        <p:nvPicPr>
          <p:cNvPr id="1026" name="Picture 2" descr="C:\Users\marianne.docherty\AppData\Local\Microsoft\Windows\INetCache\IE\M9SR5U1H\math_symbol_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5191818"/>
            <a:ext cx="1755676" cy="82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992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83226"/>
          </a:xfrm>
        </p:spPr>
        <p:txBody>
          <a:bodyPr>
            <a:normAutofit/>
          </a:bodyPr>
          <a:lstStyle/>
          <a:p>
            <a:r>
              <a:rPr lang="en-GB" sz="2800" u="sng" dirty="0" smtClean="0">
                <a:latin typeface="SassoonCRInfantMedium" panose="02000603020000020003" pitchFamily="2" charset="0"/>
              </a:rPr>
              <a:t>Literacy Lesson</a:t>
            </a:r>
            <a:endParaRPr lang="en-GB" sz="2800" u="sng" dirty="0">
              <a:latin typeface="SassoonCRInfantMedium" panose="02000603020000020003" pitchFamily="2" charset="0"/>
            </a:endParaRPr>
          </a:p>
        </p:txBody>
      </p:sp>
      <p:sp>
        <p:nvSpPr>
          <p:cNvPr id="3" name="Content Placeholder 2"/>
          <p:cNvSpPr>
            <a:spLocks noGrp="1"/>
          </p:cNvSpPr>
          <p:nvPr>
            <p:ph idx="1"/>
          </p:nvPr>
        </p:nvSpPr>
        <p:spPr>
          <a:xfrm>
            <a:off x="1463040" y="1556793"/>
            <a:ext cx="6196405" cy="4320479"/>
          </a:xfrm>
        </p:spPr>
        <p:txBody>
          <a:bodyPr>
            <a:normAutofit fontScale="92500" lnSpcReduction="20000"/>
          </a:bodyPr>
          <a:lstStyle/>
          <a:p>
            <a:pPr marL="0" indent="0">
              <a:buNone/>
            </a:pPr>
            <a:endParaRPr lang="en-GB" dirty="0" smtClean="0">
              <a:latin typeface="SassoonCRInfantMedium" panose="02000603020000020003" pitchFamily="2" charset="0"/>
            </a:endParaRPr>
          </a:p>
          <a:p>
            <a:r>
              <a:rPr lang="en-GB" dirty="0" smtClean="0"/>
              <a:t>Today I would like you to watch ‘Authors Live’ on the BBC Scotland Channel [Channel 9] at 10:20. Authors Lauren St John and Elizabeth Laird will be reading and talking about their books and lives. If you miss this you can access it by clicking on the following link:-</a:t>
            </a:r>
          </a:p>
          <a:p>
            <a:r>
              <a:rPr lang="en-GB" dirty="0">
                <a:hlinkClick r:id="rId2"/>
              </a:rPr>
              <a:t>https://</a:t>
            </a:r>
            <a:r>
              <a:rPr lang="en-GB" dirty="0" smtClean="0">
                <a:hlinkClick r:id="rId2"/>
              </a:rPr>
              <a:t>www.bbc.co.uk/events/e984mb/play/ahqmn3/p07cf862</a:t>
            </a:r>
            <a:endParaRPr lang="en-GB" dirty="0" smtClean="0"/>
          </a:p>
          <a:p>
            <a:r>
              <a:rPr lang="en-GB" dirty="0" smtClean="0"/>
              <a:t>Task:- Take some notes about 2 environmental campaigns these authors are passionate about. Using bullet points, list </a:t>
            </a:r>
            <a:r>
              <a:rPr lang="en-GB" dirty="0" smtClean="0"/>
              <a:t>at least 5 </a:t>
            </a:r>
            <a:r>
              <a:rPr lang="en-GB" dirty="0" smtClean="0"/>
              <a:t>interesting facts about each [ If need be, you can research more about these online].</a:t>
            </a:r>
            <a:endParaRPr lang="en-GB" dirty="0"/>
          </a:p>
        </p:txBody>
      </p:sp>
      <p:pic>
        <p:nvPicPr>
          <p:cNvPr id="2050" name="Picture 2" descr="C:\Users\marianne.docherty\AppData\Local\Microsoft\Windows\INetCache\IE\CQEJ3UKK\bee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764704"/>
            <a:ext cx="996841"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505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rgbClr val="FFC000"/>
                </a:solidFill>
                <a:latin typeface="SassoonCRInfantMedium" panose="02000603020000020003" pitchFamily="2" charset="0"/>
              </a:rPr>
              <a:t>R.E.</a:t>
            </a:r>
            <a:endParaRPr lang="en-GB" sz="4000" dirty="0">
              <a:solidFill>
                <a:srgbClr val="FFC000"/>
              </a:solidFill>
              <a:latin typeface="SassoonCRInfantMedium" panose="02000603020000020003" pitchFamily="2" charset="0"/>
            </a:endParaRPr>
          </a:p>
        </p:txBody>
      </p:sp>
      <p:sp>
        <p:nvSpPr>
          <p:cNvPr id="3" name="Content Placeholder 2"/>
          <p:cNvSpPr>
            <a:spLocks noGrp="1"/>
          </p:cNvSpPr>
          <p:nvPr>
            <p:ph idx="1"/>
          </p:nvPr>
        </p:nvSpPr>
        <p:spPr>
          <a:xfrm>
            <a:off x="1463040" y="1772816"/>
            <a:ext cx="6196405" cy="4293096"/>
          </a:xfrm>
        </p:spPr>
        <p:txBody>
          <a:bodyPr>
            <a:normAutofit/>
          </a:bodyPr>
          <a:lstStyle/>
          <a:p>
            <a:r>
              <a:rPr lang="en-GB" sz="2000" dirty="0" smtClean="0">
                <a:latin typeface="SassoonCRInfantMedium" panose="02000603020000020003" pitchFamily="2" charset="0"/>
              </a:rPr>
              <a:t>Following on from our last lesson, today we are going to look at the connection between what happened on the Road to Emmaus and what we experience when we go to Mass.</a:t>
            </a:r>
          </a:p>
          <a:p>
            <a:r>
              <a:rPr lang="en-GB" sz="2000" dirty="0" smtClean="0">
                <a:latin typeface="SassoonCRInfantMedium" panose="02000603020000020003" pitchFamily="2" charset="0"/>
              </a:rPr>
              <a:t>Click on the link below </a:t>
            </a:r>
          </a:p>
          <a:p>
            <a:pPr marL="0" indent="0">
              <a:buNone/>
            </a:pPr>
            <a:r>
              <a:rPr lang="en-GB" sz="2000" dirty="0">
                <a:latin typeface="SassoonCRInfantMedium" panose="02000603020000020003" pitchFamily="2" charset="0"/>
                <a:hlinkClick r:id="rId2"/>
              </a:rPr>
              <a:t>https://www.youtube.com/watch?v=OfLFH7JuQYo</a:t>
            </a:r>
            <a:endParaRPr lang="en-GB" sz="2000" dirty="0">
              <a:latin typeface="SassoonCRInfantMedium" panose="02000603020000020003" pitchFamily="2" charset="0"/>
            </a:endParaRPr>
          </a:p>
          <a:p>
            <a:pPr marL="0" indent="0">
              <a:buNone/>
            </a:pPr>
            <a:r>
              <a:rPr lang="en-GB" sz="2000" dirty="0" smtClean="0">
                <a:latin typeface="SassoonCRInfantMedium" panose="02000603020000020003" pitchFamily="2" charset="0"/>
              </a:rPr>
              <a:t>Task:- Write 3 short paragraphs about the 3 main events which happened on the Road to Emmaus and how they can be linked to our experience at Mass.</a:t>
            </a:r>
          </a:p>
          <a:p>
            <a:pPr marL="0" indent="0">
              <a:buNone/>
            </a:pPr>
            <a:endParaRPr lang="en-GB" sz="2000" dirty="0">
              <a:latin typeface="SassoonCRInfantMedium" panose="02000603020000020003" pitchFamily="2" charset="0"/>
            </a:endParaRPr>
          </a:p>
        </p:txBody>
      </p:sp>
      <p:pic>
        <p:nvPicPr>
          <p:cNvPr id="1026" name="Picture 2" descr="C:\Users\marianne.docherty\AppData\Local\Microsoft\Windows\INetCache\IE\HP17TGP7\Le_Repas_d'Emmaü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941168"/>
            <a:ext cx="2448272"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anne.docherty\AppData\Local\Microsoft\Windows\INetCache\IE\Y8WOJOLH\Pilgrims_on_the_Road_to_Emmaus_0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4941168"/>
            <a:ext cx="2339752"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837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7030A0"/>
                </a:solidFill>
                <a:latin typeface="SassoonCRInfantMedium" panose="02000603020000020003" pitchFamily="2" charset="0"/>
              </a:rPr>
              <a:t>Krakatoa </a:t>
            </a:r>
            <a:endParaRPr lang="en-GB" u="sng" dirty="0">
              <a:solidFill>
                <a:srgbClr val="7030A0"/>
              </a:solidFill>
              <a:latin typeface="SassoonCRInfantMedium" panose="02000603020000020003" pitchFamily="2" charset="0"/>
            </a:endParaRPr>
          </a:p>
        </p:txBody>
      </p:sp>
      <p:sp>
        <p:nvSpPr>
          <p:cNvPr id="3" name="Content Placeholder 2"/>
          <p:cNvSpPr>
            <a:spLocks noGrp="1"/>
          </p:cNvSpPr>
          <p:nvPr>
            <p:ph idx="1"/>
          </p:nvPr>
        </p:nvSpPr>
        <p:spPr>
          <a:xfrm>
            <a:off x="1463040" y="1700808"/>
            <a:ext cx="6196405" cy="4320480"/>
          </a:xfrm>
        </p:spPr>
        <p:txBody>
          <a:bodyPr>
            <a:normAutofit fontScale="92500" lnSpcReduction="10000"/>
          </a:bodyPr>
          <a:lstStyle/>
          <a:p>
            <a:pPr marL="0" indent="0">
              <a:buNone/>
            </a:pPr>
            <a:r>
              <a:rPr lang="en-GB" sz="2200" dirty="0" smtClean="0">
                <a:latin typeface="SassoonCRInfantMedium" panose="02000603020000020003" pitchFamily="2" charset="0"/>
              </a:rPr>
              <a:t>This is the last lesson on Natural Disasters. Just over a week ago, on the 10</a:t>
            </a:r>
            <a:r>
              <a:rPr lang="en-GB" sz="2200" baseline="30000" dirty="0" smtClean="0">
                <a:latin typeface="SassoonCRInfantMedium" panose="02000603020000020003" pitchFamily="2" charset="0"/>
              </a:rPr>
              <a:t>th</a:t>
            </a:r>
            <a:r>
              <a:rPr lang="en-GB" sz="2200" dirty="0" smtClean="0">
                <a:latin typeface="SassoonCRInfantMedium" panose="02000603020000020003" pitchFamily="2" charset="0"/>
              </a:rPr>
              <a:t> of April the volcano, Krakatoa, erupted. This was not a massive eruption but it shows that there is currently volcanic activity and pressure building below this famous volcano. A bigger eruption may be on the way. Watch the following clips to learn more about the most recent and earlier eruptions:- </a:t>
            </a:r>
          </a:p>
          <a:p>
            <a:pPr marL="0" indent="0">
              <a:buNone/>
            </a:pPr>
            <a:r>
              <a:rPr lang="en-GB" sz="2200" dirty="0">
                <a:hlinkClick r:id="rId2"/>
              </a:rPr>
              <a:t>https://www.youtube.com/watch?v=d-eUj2hxeBU</a:t>
            </a:r>
            <a:endParaRPr lang="en-GB" sz="2200" dirty="0" smtClean="0">
              <a:latin typeface="SassoonCRInfantMedium" panose="02000603020000020003" pitchFamily="2" charset="0"/>
            </a:endParaRPr>
          </a:p>
          <a:p>
            <a:pPr marL="0" indent="0">
              <a:buNone/>
            </a:pPr>
            <a:r>
              <a:rPr lang="en-GB" sz="2200" dirty="0" smtClean="0">
                <a:hlinkClick r:id="rId3"/>
              </a:rPr>
              <a:t>https</a:t>
            </a:r>
            <a:r>
              <a:rPr lang="en-GB" sz="2200" dirty="0">
                <a:hlinkClick r:id="rId3"/>
              </a:rPr>
              <a:t>://</a:t>
            </a:r>
            <a:r>
              <a:rPr lang="en-GB" sz="2200" dirty="0" smtClean="0">
                <a:hlinkClick r:id="rId3"/>
              </a:rPr>
              <a:t>www.youtube.com/watch?v=6ZaBLzfTF3Q</a:t>
            </a:r>
            <a:endParaRPr lang="en-GB" sz="2200" dirty="0" smtClean="0"/>
          </a:p>
          <a:p>
            <a:pPr marL="0" indent="0">
              <a:buNone/>
            </a:pPr>
            <a:r>
              <a:rPr lang="en-GB" sz="2200" dirty="0">
                <a:hlinkClick r:id="rId4"/>
              </a:rPr>
              <a:t>https://www.youtube.com/watch?v=2Pp-W1Va5gE</a:t>
            </a:r>
            <a:endParaRPr lang="en-GB" sz="2200" dirty="0">
              <a:latin typeface="SassoonCRInfantMedium" panose="02000603020000020003" pitchFamily="2" charset="0"/>
            </a:endParaRPr>
          </a:p>
          <a:p>
            <a:pPr marL="0" indent="0">
              <a:buNone/>
            </a:pPr>
            <a:r>
              <a:rPr lang="en-GB" sz="2200" dirty="0" smtClean="0">
                <a:latin typeface="SassoonCRInfantMedium" panose="02000603020000020003" pitchFamily="2" charset="0"/>
              </a:rPr>
              <a:t>Task:- Create a </a:t>
            </a:r>
            <a:r>
              <a:rPr lang="en-GB" sz="2200" dirty="0" err="1" smtClean="0">
                <a:latin typeface="SassoonCRInfantMedium" panose="02000603020000020003" pitchFamily="2" charset="0"/>
              </a:rPr>
              <a:t>factfile</a:t>
            </a:r>
            <a:r>
              <a:rPr lang="en-GB" sz="2200" dirty="0" smtClean="0">
                <a:latin typeface="SassoonCRInfantMedium" panose="02000603020000020003" pitchFamily="2" charset="0"/>
              </a:rPr>
              <a:t> on this famous volcano. Your </a:t>
            </a:r>
            <a:r>
              <a:rPr lang="en-GB" sz="2200" dirty="0" err="1" smtClean="0">
                <a:latin typeface="SassoonCRInfantMedium" panose="02000603020000020003" pitchFamily="2" charset="0"/>
              </a:rPr>
              <a:t>factfile</a:t>
            </a:r>
            <a:r>
              <a:rPr lang="en-GB" sz="2200" dirty="0" smtClean="0">
                <a:latin typeface="SassoonCRInfantMedium" panose="02000603020000020003" pitchFamily="2" charset="0"/>
              </a:rPr>
              <a:t> should include the location of Krakatoa, the type of volcano it is and details of previous eruptions.</a:t>
            </a:r>
          </a:p>
          <a:p>
            <a:pPr marL="0" indent="0">
              <a:buNone/>
            </a:pPr>
            <a:endParaRPr lang="en-GB" dirty="0">
              <a:latin typeface="SassoonCRInfantMedium" panose="02000603020000020003" pitchFamily="2" charset="0"/>
            </a:endParaRPr>
          </a:p>
        </p:txBody>
      </p:sp>
      <p:pic>
        <p:nvPicPr>
          <p:cNvPr id="2050" name="Picture 2" descr="C:\Users\marianne.docherty\AppData\Local\Microsoft\Windows\INetCache\IE\329LSYY7\d4rk27r-ce6a4df4-872b-4df4-b9f3-a342b4e640f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0720" y="836712"/>
            <a:ext cx="1331640" cy="8367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ianne.docherty\AppData\Local\Microsoft\Windows\INetCache\IE\M9SR5U1H\220px-Map_krakatau[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836712"/>
            <a:ext cx="1263774" cy="83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4139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1037</TotalTime>
  <Words>679</Words>
  <Application>Microsoft Office PowerPoint</Application>
  <PresentationFormat>On-screen Show (4:3)</PresentationFormat>
  <Paragraphs>68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Pushpin</vt:lpstr>
      <vt:lpstr>Wednesday 22-4-20</vt:lpstr>
      <vt:lpstr>Today’s Timetable</vt:lpstr>
      <vt:lpstr>Daily Exercise </vt:lpstr>
      <vt:lpstr>A little bit of French to start the day  </vt:lpstr>
      <vt:lpstr>Morning Starter</vt:lpstr>
      <vt:lpstr>Maths Lesson</vt:lpstr>
      <vt:lpstr>Literacy Lesson</vt:lpstr>
      <vt:lpstr>R.E.</vt:lpstr>
      <vt:lpstr>Krakatoa </vt:lpstr>
      <vt:lpstr>P.E.      </vt:lpstr>
      <vt:lpstr>A prayer to end our day</vt:lpstr>
      <vt:lpstr>Well done!</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24-3-20</dc:title>
  <dc:creator>Marianne Docherty</dc:creator>
  <cp:lastModifiedBy>Marianne Docherty</cp:lastModifiedBy>
  <cp:revision>56</cp:revision>
  <dcterms:created xsi:type="dcterms:W3CDTF">2020-03-23T22:24:08Z</dcterms:created>
  <dcterms:modified xsi:type="dcterms:W3CDTF">2020-04-21T22:54:22Z</dcterms:modified>
</cp:coreProperties>
</file>