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795C-7715-4161-887A-E59AFD321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E79B9-14EF-449B-BC41-5DBC39BED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77FE5-5D7B-4EB5-8172-8F1933B05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9435D-6179-447F-A7A3-8679DC99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19168-4BD3-43FC-821D-D77B8FC2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900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8B22-16FF-46D8-8BCB-E6DCF2A0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EDDA8-7F32-489D-8600-3208AB19B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FB2E-38C7-4B92-9B1F-7B2C31E5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DC1CA-0072-4E06-9B4B-B753FFC0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48E53-2F7A-4911-B51D-A7F41E0F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71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C47AFC-520B-418C-8381-A07C5B127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37A42-2B62-48AD-8159-533C39435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6767C-C739-40F9-852F-C9D41AC4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0AD42-FD54-4CB6-9722-D1538EA61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3E40D-93E4-4DC9-A81F-2F89B1EF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72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760-C962-40D1-95A5-C34A1F88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AA191-3A1C-4E44-B7F7-8303B6E33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84F27-6099-4CCA-86CE-D00F02B4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73BCD-0B0B-464E-9354-86420E67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B61CF-892E-42D8-AF52-1B604CFA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52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CA42-E3F4-4292-9A55-DDB81F96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9E5C2-686B-445B-8329-F3E6A4C8E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4ECC4-7BF8-4398-8549-B0215425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D9B4D-40A6-45AE-85FE-62AC0CE1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3A38E-9419-417B-B6D7-2665C064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5037-571E-4825-B6E4-8F3CEAA3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AFF8F-5E38-4177-8D59-8C60DBA04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36AC3-E9F9-4C8B-8313-474564A06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076BA-EAD2-4BD3-B395-FCC0EFCB2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D6EAF-0059-47A4-8A2D-FCE60439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72E4D-CD06-4368-BEAF-4A032846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04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560A-BCD5-4948-A684-034E4F42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F753E-4DE5-4535-BC74-15DB134D3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5D0C0-F582-4EB3-9897-7AD16FA01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2788C-FD8E-4055-AB9F-C428B81E9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C8A673-DE25-44A5-8D92-DFBF5E0A0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34AC2-FE71-4C7A-A36C-5E91A9EF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ED9B9-E80C-42F8-BF03-4F7A6731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D12AB-8889-4F36-9C27-436744E3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28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BB8DC-9F0A-43F1-9E43-C7F9FF70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FEAF4-8FE1-4DDB-B8A2-BB91B7225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18387-8B75-4E80-8BB4-24C31470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88E9D-F1D1-430C-BA28-A0FF068F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42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249F3-F1A9-46C6-B7B1-2390B21F2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04CC6-D11A-4E39-BE7C-0F4C3AF7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ED5FF-C639-42B5-B94B-52A65305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2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14CB-02FB-47F6-AB46-5D63B96F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19875-C000-417F-8D72-E1AA5D20D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0727-DBAE-4BDE-AB24-F57ACF1F1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B866B-D0EC-4F1C-9934-8D52EB3C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45DE7-3018-4500-B905-C2C2C87B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F4175-23A4-42E3-87EE-D89CCB75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A063-5A2E-4A5F-A853-9885874B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93117-B57E-4725-B1F5-DE62CBF9F4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A3039-5BE4-4BED-96DF-9C20F448C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D259D-A363-4C4D-A4DF-003575BE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2AF72-B8EB-4CB5-86EB-612BC5E6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3F547-571F-4B8E-A975-8F07D838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388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816F4-C894-4E49-BB70-F02D0751F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5B4F5-E790-4A48-8DC0-1B47F3D7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7ABDA-62BA-4CD5-B789-0A5C0581D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D728-B1F5-40F2-B638-31A5F830791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1AF6E-7999-4EC5-BE89-A2C442E61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7812D-548D-4982-BC2E-831091730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F3D15-F8FD-4B05-9B3B-65A0019D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41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902D91-9F5E-4181-8719-37137F05F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8162" y="-1288046"/>
            <a:ext cx="6864193" cy="944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5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59AC6-4E19-4FD2-A9AF-7814F3C03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8364" y="-1288248"/>
            <a:ext cx="6865269" cy="9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C9D0C-D03B-4C5E-9EF8-790FEA4C4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153" y="-1287037"/>
            <a:ext cx="6858813" cy="943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4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0F88C-0D57-47E7-B029-A397718EC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286884"/>
            <a:ext cx="6858000" cy="94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7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92C426-D89E-4297-ACBD-ED3D8C401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8364" y="-1288248"/>
            <a:ext cx="6865269" cy="9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0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8E2C4-73E4-4932-A097-66BE7314F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5942" y="-1285826"/>
            <a:ext cx="6852358" cy="94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65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F377F-BCC7-4DC8-9408-5474B6A46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8364" y="-1288248"/>
            <a:ext cx="6865269" cy="9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6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4C788-D29E-4D23-BA88-A19FBEF17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8364" y="-1288248"/>
            <a:ext cx="6865269" cy="9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6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7BFC9-FFA4-4D3C-9FF8-FF23247E3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153" y="-1287037"/>
            <a:ext cx="6858813" cy="943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17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Moffat</dc:creator>
  <cp:lastModifiedBy>Scott Moffat</cp:lastModifiedBy>
  <cp:revision>1</cp:revision>
  <dcterms:created xsi:type="dcterms:W3CDTF">2020-04-21T20:10:46Z</dcterms:created>
  <dcterms:modified xsi:type="dcterms:W3CDTF">2020-04-21T20:13:52Z</dcterms:modified>
</cp:coreProperties>
</file>