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2"/>
  </p:notesMasterIdLst>
  <p:sldIdLst>
    <p:sldId id="256" r:id="rId2"/>
    <p:sldId id="257" r:id="rId3"/>
    <p:sldId id="267" r:id="rId4"/>
    <p:sldId id="268" r:id="rId5"/>
    <p:sldId id="258" r:id="rId6"/>
    <p:sldId id="264" r:id="rId7"/>
    <p:sldId id="265" r:id="rId8"/>
    <p:sldId id="269" r:id="rId9"/>
    <p:sldId id="266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Zhl6YcrxZQ" TargetMode="Externa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GERKJYjkQI" TargetMode="Externa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oxfordowl.co.uk/?sellanguage=en&amp;mode=hu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aKvgwVAGSgw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tmp"/><Relationship Id="rId4" Type="http://schemas.openxmlformats.org/officeDocument/2006/relationships/hyperlink" Target="https://gregtangmath.com/tenframemani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hdphoto" Target="../media/hdphoto4.wdp"/><Relationship Id="rId7" Type="http://schemas.openxmlformats.org/officeDocument/2006/relationships/image" Target="../media/image11.tm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egtangmath.com/tenframemania" TargetMode="External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hyperlink" Target="https://www.youtube.com/watch?v=gCzgc_RelB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microsoft.com/office/2007/relationships/hdphoto" Target="../media/hdphoto2.wdp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b="1" dirty="0" smtClean="0">
                <a:latin typeface="Comic Sans MS" panose="030F0702030302020204" pitchFamily="66" charset="0"/>
              </a:rPr>
              <a:t>Wednesday 22</a:t>
            </a:r>
            <a:r>
              <a:rPr lang="en-GB" b="1" baseline="30000" dirty="0" smtClean="0">
                <a:latin typeface="Comic Sans MS" panose="030F0702030302020204" pitchFamily="66" charset="0"/>
              </a:rPr>
              <a:t>nd</a:t>
            </a:r>
            <a:r>
              <a:rPr lang="en-GB" b="1" dirty="0" smtClean="0">
                <a:latin typeface="Comic Sans MS" panose="030F0702030302020204" pitchFamily="66" charset="0"/>
              </a:rPr>
              <a:t> of April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375" y="836712"/>
            <a:ext cx="8144071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2/3!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M______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22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nd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A____ 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7525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1507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Leave a comment on the blog about what you have been up to today.</a:t>
            </a:r>
            <a:b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Enjoy the rest of your day Primary 2/3!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476672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46" y="54075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Literacy: Stage 2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995400"/>
            <a:ext cx="8063681" cy="5760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LI: To </a:t>
            </a:r>
            <a:r>
              <a:rPr lang="en-GB" sz="2400" b="1" dirty="0">
                <a:latin typeface="Comic Sans MS" panose="030F0702030302020204" pitchFamily="66" charset="0"/>
              </a:rPr>
              <a:t>recognise, read and make words containing </a:t>
            </a:r>
            <a:r>
              <a:rPr lang="en-GB" sz="2400" b="1" dirty="0" smtClean="0">
                <a:latin typeface="Comic Sans MS" panose="030F0702030302020204" pitchFamily="66" charset="0"/>
              </a:rPr>
              <a:t>the phonemes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‘</a:t>
            </a:r>
            <a:r>
              <a:rPr lang="en-GB" sz="2400" b="1" dirty="0" err="1" smtClean="0">
                <a:latin typeface="Comic Sans MS" panose="030F0702030302020204" pitchFamily="66" charset="0"/>
              </a:rPr>
              <a:t>i</a:t>
            </a:r>
            <a:r>
              <a:rPr lang="en-GB" sz="2400" b="1" dirty="0" smtClean="0">
                <a:latin typeface="Comic Sans MS" panose="030F0702030302020204" pitchFamily="66" charset="0"/>
              </a:rPr>
              <a:t>-e &amp; o-e’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34606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30732"/>
            <a:ext cx="8562282" cy="4666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6046" y="1930733"/>
            <a:ext cx="847933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Sing ABC, </a:t>
            </a:r>
            <a:r>
              <a:rPr lang="en-GB" sz="2400" dirty="0" err="1" smtClean="0">
                <a:latin typeface="Comic Sans MS" panose="030F0702030302020204" pitchFamily="66" charset="0"/>
              </a:rPr>
              <a:t>abc</a:t>
            </a:r>
            <a:r>
              <a:rPr lang="en-GB" sz="2400" dirty="0" smtClean="0">
                <a:latin typeface="Comic Sans MS" panose="030F0702030302020204" pitchFamily="66" charset="0"/>
              </a:rPr>
              <a:t> song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 this…Magic </a:t>
            </a:r>
            <a:r>
              <a:rPr lang="en-GB" sz="2400" dirty="0">
                <a:latin typeface="Comic Sans MS" panose="030F0702030302020204" pitchFamily="66" charset="0"/>
              </a:rPr>
              <a:t>‘e’ song </a:t>
            </a:r>
            <a:r>
              <a:rPr lang="en-GB" sz="2400" dirty="0">
                <a:hlinkClick r:id="rId6"/>
              </a:rPr>
              <a:t>https://</a:t>
            </a:r>
            <a:r>
              <a:rPr lang="en-GB" sz="2400" dirty="0" smtClean="0">
                <a:hlinkClick r:id="rId6"/>
              </a:rPr>
              <a:t>www.youtube.com/watch?v=bZhl6YcrxZQ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Magic ‘e’ fun.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Can you add magic ‘e’ to these words to make new ones?</a:t>
            </a: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fin        hop      con    shin     pop</a:t>
            </a:r>
          </a:p>
          <a:p>
            <a:pPr algn="ctr"/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min       pin       hid     rid      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cop</a:t>
            </a:r>
          </a:p>
          <a:p>
            <a:pPr algn="ctr"/>
            <a:endParaRPr lang="en-GB" sz="24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Challenge** can you add your own magic e words to these? </a:t>
            </a:r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446" y="54075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Literacy: Stage 3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995400"/>
            <a:ext cx="8063681" cy="576064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GB" sz="2400" b="1" dirty="0" smtClean="0">
                <a:latin typeface="Comic Sans MS" panose="030F0702030302020204" pitchFamily="66" charset="0"/>
              </a:rPr>
              <a:t>LI: To </a:t>
            </a:r>
            <a:r>
              <a:rPr lang="en-GB" sz="2400" b="1" dirty="0">
                <a:latin typeface="Comic Sans MS" panose="030F0702030302020204" pitchFamily="66" charset="0"/>
              </a:rPr>
              <a:t>recognise, read and make words containing </a:t>
            </a:r>
            <a:r>
              <a:rPr lang="en-GB" sz="2400" b="1" dirty="0" smtClean="0">
                <a:latin typeface="Comic Sans MS" panose="030F0702030302020204" pitchFamily="66" charset="0"/>
              </a:rPr>
              <a:t>the phoneme</a:t>
            </a:r>
            <a:r>
              <a:rPr lang="en-GB" sz="2400" b="1" dirty="0"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latin typeface="Comic Sans MS" panose="030F0702030302020204" pitchFamily="66" charset="0"/>
              </a:rPr>
              <a:t>‘</a:t>
            </a:r>
            <a:r>
              <a:rPr lang="en-GB" sz="2400" b="1" dirty="0" err="1" smtClean="0">
                <a:latin typeface="Comic Sans MS" panose="030F0702030302020204" pitchFamily="66" charset="0"/>
              </a:rPr>
              <a:t>ough</a:t>
            </a:r>
            <a:r>
              <a:rPr lang="en-GB" sz="2400" b="1" dirty="0" smtClean="0">
                <a:latin typeface="Comic Sans MS" panose="030F0702030302020204" pitchFamily="66" charset="0"/>
              </a:rPr>
              <a:t>’’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346069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33094" y="1930732"/>
            <a:ext cx="8562282" cy="4666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6046" y="1930733"/>
            <a:ext cx="8479330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Sing ABC, </a:t>
            </a:r>
            <a:r>
              <a:rPr lang="en-GB" sz="2400" dirty="0" err="1" smtClean="0">
                <a:latin typeface="Comic Sans MS" panose="030F0702030302020204" pitchFamily="66" charset="0"/>
              </a:rPr>
              <a:t>abc</a:t>
            </a:r>
            <a:r>
              <a:rPr lang="en-GB" sz="2400" dirty="0" smtClean="0">
                <a:latin typeface="Comic Sans MS" panose="030F0702030302020204" pitchFamily="66" charset="0"/>
              </a:rPr>
              <a:t> song</a:t>
            </a:r>
            <a:r>
              <a:rPr lang="en-GB" sz="2400" dirty="0">
                <a:latin typeface="Comic Sans MS" panose="030F0702030302020204" pitchFamily="66" charset="0"/>
              </a:rPr>
              <a:t>.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GB" sz="2400" dirty="0" smtClean="0">
                <a:latin typeface="Comic Sans MS" panose="030F0702030302020204" pitchFamily="66" charset="0"/>
              </a:rPr>
              <a:t>Watch this… the many </a:t>
            </a:r>
            <a:r>
              <a:rPr lang="en-GB" sz="2400" dirty="0">
                <a:latin typeface="Comic Sans MS" panose="030F0702030302020204" pitchFamily="66" charset="0"/>
              </a:rPr>
              <a:t>sounds of OUGH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hlinkClick r:id="rId6"/>
              </a:rPr>
              <a:t>https://www.youtube.com/watch?v=WGERKJYjkQI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Sorting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ough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you sort the </a:t>
            </a:r>
            <a:r>
              <a:rPr lang="en-GB" sz="28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ough</a:t>
            </a:r>
            <a:r>
              <a:rPr lang="en-GB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words into the ones that sound the same? 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r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ough 		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dough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		thought	 bought </a:t>
            </a: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c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ough 		though</a:t>
            </a:r>
            <a:r>
              <a:rPr lang="en-GB" sz="2400" dirty="0">
                <a:solidFill>
                  <a:srgbClr val="7030A0"/>
                </a:solidFill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tough	 	fought </a:t>
            </a:r>
          </a:p>
          <a:p>
            <a:pPr algn="ctr"/>
            <a:endParaRPr lang="en-GB" sz="2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Challenge ** See if you can add your own  words to each list of </a:t>
            </a:r>
            <a:r>
              <a:rPr lang="en-GB" sz="2000" dirty="0" err="1" smtClean="0">
                <a:latin typeface="Comic Sans MS" panose="030F0702030302020204" pitchFamily="66" charset="0"/>
              </a:rPr>
              <a:t>ough</a:t>
            </a:r>
            <a:r>
              <a:rPr lang="en-GB" sz="2000" dirty="0" smtClean="0">
                <a:latin typeface="Comic Sans MS" panose="030F0702030302020204" pitchFamily="66" charset="0"/>
              </a:rPr>
              <a:t> words.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endParaRPr lang="en-GB" sz="2000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507" y="1700809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4664"/>
            <a:ext cx="6918920" cy="432048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Reading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6712"/>
            <a:ext cx="8287072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  <a:hlinkClick r:id="rId2"/>
              </a:rPr>
              <a:t>https://www.oxfordowl.co.uk/?sellanguage=en&amp;mode=hub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smtClean="0">
                <a:latin typeface="Comic Sans MS" panose="030F0702030302020204" pitchFamily="66" charset="0"/>
              </a:rPr>
              <a:t>username:</a:t>
            </a:r>
            <a:r>
              <a:rPr lang="en-GB" sz="2400" cap="none" dirty="0" smtClean="0">
                <a:latin typeface="Comic Sans MS" panose="030F0702030302020204" pitchFamily="66" charset="0"/>
              </a:rPr>
              <a:t> </a:t>
            </a:r>
            <a:r>
              <a:rPr lang="en-GB" sz="2400" cap="none" dirty="0" err="1" smtClean="0">
                <a:latin typeface="Comic Sans MS" panose="030F0702030302020204" pitchFamily="66" charset="0"/>
              </a:rPr>
              <a:t>stantsps</a:t>
            </a:r>
            <a:r>
              <a:rPr lang="en-GB" sz="2400" cap="none" dirty="0" smtClean="0">
                <a:latin typeface="Comic Sans MS" panose="030F0702030302020204" pitchFamily="66" charset="0"/>
              </a:rPr>
              <a:t/>
            </a:r>
            <a:br>
              <a:rPr lang="en-GB" sz="2400" cap="none" dirty="0" smtClean="0">
                <a:latin typeface="Comic Sans MS" panose="030F0702030302020204" pitchFamily="66" charset="0"/>
              </a:rPr>
            </a:br>
            <a:r>
              <a:rPr lang="en-GB" sz="2400" i="1" cap="none" dirty="0" err="1" smtClean="0">
                <a:latin typeface="Comic Sans MS" panose="030F0702030302020204" pitchFamily="66" charset="0"/>
              </a:rPr>
              <a:t>password:homelearning</a:t>
            </a:r>
            <a:r>
              <a:rPr lang="en-GB" sz="2400" i="1" cap="none" dirty="0" smtClean="0">
                <a:latin typeface="Comic Sans MS" panose="030F0702030302020204" pitchFamily="66" charset="0"/>
              </a:rPr>
              <a:t> </a:t>
            </a:r>
            <a:endParaRPr lang="en-GB" sz="2400" cap="none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Comic Sans MS" panose="030F0702030302020204" pitchFamily="66" charset="0"/>
              </a:rPr>
              <a:t>Using your online reading book for the week can you complete the read to write task below in your jotter.</a:t>
            </a:r>
          </a:p>
          <a:p>
            <a:pPr marL="0" indent="0">
              <a:buNone/>
            </a:pPr>
            <a:endParaRPr lang="en-GB" sz="2400" cap="none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076" name="Picture 4" descr="Oxford Owl has landed | Teaching News | Teach Prim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0" y="116632"/>
            <a:ext cx="2285674" cy="16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581128"/>
            <a:ext cx="735171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 – Warm Up 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149002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count in 1’s, 5’s, &amp; 10’s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938" y="2090192"/>
            <a:ext cx="8562282" cy="45472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07975" y="2132445"/>
            <a:ext cx="86072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Get your dancing feet on, ready to sing and dance with Mr Mc to the counting song below.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It starts with counting in 1’s, then 5’s and finally 10’s.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dirty="0">
              <a:hlinkClick r:id="rId4"/>
            </a:endParaRPr>
          </a:p>
          <a:p>
            <a:pPr algn="ctr"/>
            <a:r>
              <a:rPr lang="en-GB" sz="2000" dirty="0" smtClean="0">
                <a:hlinkClick r:id="rId4"/>
              </a:rPr>
              <a:t>https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www.youtube.com/watch?v=aKvgwVAGSgw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230" y="3645024"/>
            <a:ext cx="466701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P2 Maths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47969" y="2780928"/>
            <a:ext cx="8562282" cy="3960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9592" y="1587136"/>
            <a:ext cx="73985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b="1" dirty="0">
                <a:latin typeface="Comic Sans MS" panose="030F0702030302020204" pitchFamily="66" charset="0"/>
              </a:rPr>
              <a:t>To tell the time on an analogue and digital clock using the terms half past, quarter past and o’clock.</a:t>
            </a:r>
          </a:p>
          <a:p>
            <a:endParaRPr lang="en-GB" sz="2400" b="1" dirty="0">
              <a:latin typeface="Comic Sans MS" panose="030F0702030302020204" pitchFamily="66" charset="0"/>
            </a:endParaRPr>
          </a:p>
          <a:p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163" y="2780928"/>
            <a:ext cx="8562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latin typeface="Comic Sans MS" panose="030F0702030302020204" pitchFamily="66" charset="0"/>
              </a:rPr>
              <a:t>Time workbook 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Complete </a:t>
            </a:r>
            <a:r>
              <a:rPr lang="en-GB" sz="2400" dirty="0">
                <a:latin typeface="Comic Sans MS" panose="030F0702030302020204" pitchFamily="66" charset="0"/>
              </a:rPr>
              <a:t>this </a:t>
            </a:r>
            <a:r>
              <a:rPr lang="en-GB" sz="2400" dirty="0" smtClean="0">
                <a:latin typeface="Comic Sans MS" panose="030F0702030302020204" pitchFamily="66" charset="0"/>
              </a:rPr>
              <a:t>workbook page 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found </a:t>
            </a:r>
            <a:r>
              <a:rPr lang="en-GB" sz="2400" dirty="0">
                <a:latin typeface="Comic Sans MS" panose="030F0702030302020204" pitchFamily="66" charset="0"/>
              </a:rPr>
              <a:t>in your home </a:t>
            </a:r>
            <a:r>
              <a:rPr lang="en-GB" sz="2400" dirty="0" smtClean="0">
                <a:latin typeface="Comic Sans MS" panose="030F0702030302020204" pitchFamily="66" charset="0"/>
              </a:rPr>
              <a:t>learning </a:t>
            </a:r>
            <a:r>
              <a:rPr lang="en-GB" sz="2400" dirty="0">
                <a:latin typeface="Comic Sans MS" panose="030F0702030302020204" pitchFamily="66" charset="0"/>
              </a:rPr>
              <a:t>pack.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Greg Tang Math- Ten Frame Mania</a:t>
            </a:r>
          </a:p>
          <a:p>
            <a:r>
              <a:rPr lang="en-GB" sz="2000" dirty="0" smtClean="0">
                <a:hlinkClick r:id="rId4"/>
              </a:rPr>
              <a:t>https://gregtangmath.com/tenframemania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97" y="5601002"/>
            <a:ext cx="2059530" cy="1111649"/>
          </a:xfrm>
          <a:prstGeom prst="rect">
            <a:avLst/>
          </a:prstGeom>
        </p:spPr>
      </p:pic>
      <p:pic>
        <p:nvPicPr>
          <p:cNvPr id="13" name="Picture 2" descr="Children Teaching Clock Learning To Tell Time Magnetic Back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40" y="160338"/>
            <a:ext cx="1556792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0" y="2780928"/>
            <a:ext cx="2160942" cy="273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621" y="597672"/>
            <a:ext cx="7934398" cy="792088"/>
          </a:xfrm>
        </p:spPr>
        <p:txBody>
          <a:bodyPr>
            <a:norm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P3 Numeracy Activities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add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969" y="2420888"/>
            <a:ext cx="8562282" cy="432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1" y="132508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1414" y="158713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develop multiplication strategies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969" y="2564904"/>
            <a:ext cx="85622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latin typeface="Comic Sans MS" panose="030F0702030302020204" pitchFamily="66" charset="0"/>
              </a:rPr>
              <a:t>Multiplication Workbook </a:t>
            </a:r>
            <a:endParaRPr lang="en-GB" sz="2400" b="1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     Please do these two pages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	</a:t>
            </a:r>
            <a:r>
              <a:rPr lang="en-GB" sz="2400" dirty="0" smtClean="0">
                <a:latin typeface="Comic Sans MS" panose="030F0702030302020204" pitchFamily="66" charset="0"/>
              </a:rPr>
              <a:t>(41,44)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 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2. Greg Tang Math- Ten Frame Mania</a:t>
            </a:r>
          </a:p>
          <a:p>
            <a:r>
              <a:rPr lang="en-GB" sz="2000" dirty="0" smtClean="0">
                <a:hlinkClick r:id="rId6"/>
              </a:rPr>
              <a:t>https</a:t>
            </a:r>
            <a:r>
              <a:rPr lang="en-GB" sz="2000" dirty="0">
                <a:hlinkClick r:id="rId6"/>
              </a:rPr>
              <a:t>://gregtangmath.com/tenframemania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898" y="2453414"/>
            <a:ext cx="1976713" cy="279121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6" y="2420888"/>
            <a:ext cx="1987602" cy="280376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69978"/>
            <a:ext cx="2255604" cy="121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7" y="133830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11150" y="2158208"/>
            <a:ext cx="8562282" cy="4367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accent2">
                  <a:lumMod val="20000"/>
                  <a:lumOff val="8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5662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956627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</a:t>
            </a:r>
            <a:r>
              <a:rPr lang="en-GB" sz="2400" dirty="0" smtClean="0">
                <a:latin typeface="Comic Sans MS" panose="030F0702030302020204" pitchFamily="66" charset="0"/>
              </a:rPr>
              <a:t>To identify different </a:t>
            </a:r>
            <a:r>
              <a:rPr lang="en-GB" sz="2400" dirty="0">
                <a:latin typeface="Comic Sans MS" panose="030F0702030302020204" pitchFamily="66" charset="0"/>
              </a:rPr>
              <a:t>features of dance </a:t>
            </a:r>
            <a:r>
              <a:rPr lang="en-GB" sz="2400" dirty="0" smtClean="0">
                <a:latin typeface="Comic Sans MS" panose="030F0702030302020204" pitchFamily="66" charset="0"/>
              </a:rPr>
              <a:t>and </a:t>
            </a:r>
            <a:r>
              <a:rPr lang="en-GB" sz="2400" dirty="0">
                <a:latin typeface="Comic Sans MS" panose="030F0702030302020204" pitchFamily="66" charset="0"/>
              </a:rPr>
              <a:t>practise and perform </a:t>
            </a:r>
            <a:r>
              <a:rPr lang="en-GB" sz="2400" dirty="0" smtClean="0">
                <a:latin typeface="Comic Sans MS" panose="030F0702030302020204" pitchFamily="66" charset="0"/>
              </a:rPr>
              <a:t>steps and routines  </a:t>
            </a:r>
            <a:r>
              <a:rPr lang="en-GB" sz="2400" dirty="0"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4" y="2162603"/>
            <a:ext cx="8562281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Watch and Join In With</a:t>
            </a: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Waka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Waka</a:t>
            </a:r>
            <a:r>
              <a:rPr lang="en-GB" sz="2400" b="1" dirty="0" smtClean="0">
                <a:latin typeface="Comic Sans MS" panose="030F0702030302020204" pitchFamily="66" charset="0"/>
              </a:rPr>
              <a:t> Just Dance Choreography </a:t>
            </a:r>
          </a:p>
          <a:p>
            <a:pPr algn="ctr"/>
            <a:r>
              <a:rPr lang="en-GB" sz="2400" dirty="0"/>
              <a:t>	</a:t>
            </a:r>
          </a:p>
          <a:p>
            <a:pPr algn="ctr"/>
            <a:r>
              <a:rPr lang="en-GB" sz="2400" dirty="0">
                <a:hlinkClick r:id="rId4"/>
              </a:rPr>
              <a:t>https://www.youtube.com/watch?v=gCzgc_RelBA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4" y="3778143"/>
            <a:ext cx="4314027" cy="26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Topic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7975" y="2014938"/>
            <a:ext cx="8562282" cy="47264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0" y="129269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5761" y="1553273"/>
            <a:ext cx="668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predict the growth of a plant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190" y="2066072"/>
            <a:ext cx="84655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Using the </a:t>
            </a:r>
            <a:r>
              <a:rPr lang="en-GB" sz="2000" dirty="0" err="1" smtClean="0">
                <a:latin typeface="Comic Sans MS" panose="030F0702030302020204" pitchFamily="66" charset="0"/>
              </a:rPr>
              <a:t>powerpoint</a:t>
            </a:r>
            <a:r>
              <a:rPr lang="en-GB" sz="2000" dirty="0" smtClean="0">
                <a:latin typeface="Comic Sans MS" panose="030F0702030302020204" pitchFamily="66" charset="0"/>
              </a:rPr>
              <a:t> and worksheet </a:t>
            </a:r>
            <a:r>
              <a:rPr lang="en-GB" sz="2000" dirty="0" smtClean="0">
                <a:latin typeface="Comic Sans MS" panose="030F0702030302020204" pitchFamily="66" charset="0"/>
              </a:rPr>
              <a:t>attached to the blog post, you are to </a:t>
            </a:r>
            <a:r>
              <a:rPr lang="en-GB" sz="2000" dirty="0" smtClean="0">
                <a:latin typeface="Comic Sans MS" panose="030F0702030302020204" pitchFamily="66" charset="0"/>
              </a:rPr>
              <a:t>investigate what a plant needs to grow and then use the sheet predict </a:t>
            </a:r>
            <a:r>
              <a:rPr lang="en-GB" sz="2000" dirty="0" smtClean="0">
                <a:latin typeface="Comic Sans MS" panose="030F0702030302020204" pitchFamily="66" charset="0"/>
              </a:rPr>
              <a:t>what will happen to the seed when given different environments to live in. </a:t>
            </a:r>
          </a:p>
          <a:p>
            <a:r>
              <a:rPr lang="en-GB" sz="2000" dirty="0" smtClean="0">
                <a:latin typeface="Comic Sans MS" panose="030F0702030302020204" pitchFamily="66" charset="0"/>
              </a:rPr>
              <a:t>(</a:t>
            </a:r>
            <a:r>
              <a:rPr lang="en-GB" dirty="0" smtClean="0">
                <a:latin typeface="Comic Sans MS" panose="030F0702030302020204" pitchFamily="66" charset="0"/>
              </a:rPr>
              <a:t>There are 3 ability level sheets in the document, ranging from simple to more complex, you can pick which sheet you wish to complete)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1" y="4005064"/>
            <a:ext cx="1886792" cy="264535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469" y="4005063"/>
            <a:ext cx="1982767" cy="264535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50" y="4005064"/>
            <a:ext cx="1987614" cy="2645351"/>
          </a:xfrm>
          <a:prstGeom prst="rect">
            <a:avLst/>
          </a:prstGeom>
        </p:spPr>
      </p:pic>
      <p:pic>
        <p:nvPicPr>
          <p:cNvPr id="1026" name="Picture 2" descr="C:\Users\lara.cunningham\AppData\Local\Microsoft\Windows\INetCache\IE\YTOJ4S6I\seed-growth-stages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550" y="28162"/>
            <a:ext cx="2512529" cy="15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ra.cunningham\AppData\Local\Microsoft\Windows\INetCache\IE\X23PAOZC\Plants-growing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" y="28162"/>
            <a:ext cx="2655804" cy="14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604</TotalTime>
  <Words>424</Words>
  <Application>Microsoft Office PowerPoint</Application>
  <PresentationFormat>On-screen Show (4:3)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Spring</vt:lpstr>
      <vt:lpstr> Wednesday 22nd of April  </vt:lpstr>
      <vt:lpstr>Literacy: Stage 2</vt:lpstr>
      <vt:lpstr>Literacy: Stage 3</vt:lpstr>
      <vt:lpstr>Reading</vt:lpstr>
      <vt:lpstr>Numeracy – Warm Up </vt:lpstr>
      <vt:lpstr>P2 Maths Activities </vt:lpstr>
      <vt:lpstr>P3 Numeracy Activities </vt:lpstr>
      <vt:lpstr>Health and Wellbeing </vt:lpstr>
      <vt:lpstr>Topic </vt:lpstr>
      <vt:lpstr>Leave a comment on the blog about what you have been up to today.  Enjoy the rest of your day Primary 2/3!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Lara Cunningham</cp:lastModifiedBy>
  <cp:revision>77</cp:revision>
  <dcterms:created xsi:type="dcterms:W3CDTF">2020-03-21T18:06:53Z</dcterms:created>
  <dcterms:modified xsi:type="dcterms:W3CDTF">2020-04-21T17:30:34Z</dcterms:modified>
</cp:coreProperties>
</file>