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75741-48B8-462B-8DA3-3A6B6BC8B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9057C-0DDA-42EF-83D5-1E9BC45C8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71C7E-30FF-434C-A2D4-4DDE649BA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E843-6B44-4D6E-AD27-5FA35C0D61CF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DFAFF-2B3F-4AA1-8884-B10E40181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A8CEE-C2AE-4F41-B3CE-3F6912154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45AC-413D-4664-B817-7585C0854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007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AA025-46B0-4765-9049-20EB40BC7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921626-8771-4DD8-8D4F-69916AF07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EC192-C97E-4EED-82E9-3FF6C28C5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E843-6B44-4D6E-AD27-5FA35C0D61CF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10CC5-6AB1-426A-82B9-93FC0E29E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2CA43-53C5-4A26-A5FD-1D9A881FC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45AC-413D-4664-B817-7585C0854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94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4848F4-ADFD-4C24-ACAA-0E0A194A85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4E5BF2-546A-40CC-BDAB-0D21658B8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81517-E1BD-4C17-A3E2-E2A97A641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E843-6B44-4D6E-AD27-5FA35C0D61CF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044AB-4952-4E2B-834E-B48533A28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8BF1F-E49C-4028-8220-14A0787B3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45AC-413D-4664-B817-7585C0854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23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A70A8-A668-4C76-9754-DD0E4DA8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F3821-2FED-4FD8-AD5A-8BEC3B5C3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96E81-53F6-4928-A6B0-3E22B137C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E843-6B44-4D6E-AD27-5FA35C0D61CF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DC27F-7F50-4EDD-A48F-1097323B6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08C8D-96BA-46F9-AE7A-51BBE5670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45AC-413D-4664-B817-7585C0854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12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B8974-D763-419D-9E5E-448D898BB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1EBDC-9FD9-478E-B995-64FF43C20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BF689-BD5A-4000-8B54-95ACB06F2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E843-6B44-4D6E-AD27-5FA35C0D61CF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F8CF4-1CDF-4769-87A9-F9986BB1B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17F2A-7DEE-4E57-8F50-8F48C50C2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45AC-413D-4664-B817-7585C0854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151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0B3C3-1998-4AA5-BF03-10D2BB0D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F329F-0746-4787-933E-B54595F99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A2D631-9D3A-4A43-A2FC-1FD8D7B5F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D657AE-7EFE-4565-8901-6E843861A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E843-6B44-4D6E-AD27-5FA35C0D61CF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1512D9-C209-466B-AC43-ECC094635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EE2C8-2F50-4986-96AE-1B9E67A65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45AC-413D-4664-B817-7585C0854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948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88108-BA9D-440D-A979-D8149115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9C33E-160F-433E-9318-D54969153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2F927-1C14-436B-9725-D48967F26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F5895F-AC2C-4ED3-8742-131FB1EDD3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749A59-8C60-4206-8905-F9D4FC9461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D6D812-C7B5-459F-8346-F1F0EA4DD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E843-6B44-4D6E-AD27-5FA35C0D61CF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CFC2AD-45D2-4B19-9CA9-0D8A02DF5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DCFC7C-8141-4A32-A2B0-371A04580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45AC-413D-4664-B817-7585C0854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91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7F7B2-7648-439F-9EAB-4585E662F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5B8B47-69BC-4231-B573-B3DC43176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E843-6B44-4D6E-AD27-5FA35C0D61CF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4A0921-972B-4F0F-94CC-725C5412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8D36A-F90D-4729-BED6-6A56D466C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45AC-413D-4664-B817-7585C0854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15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420D18-C696-45B5-A57C-2900EC419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E843-6B44-4D6E-AD27-5FA35C0D61CF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DC799-F5AD-4607-9AB8-30D9D5AE5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E4994-569E-4DE9-B0F4-08B8DE338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45AC-413D-4664-B817-7585C0854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36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CD07B-D1A0-4864-A74E-44CE5DBDE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9EB42-0ED7-4D6F-85CF-A777498DD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27F24-6F6C-4962-AB04-3AE4CF5A0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A80AD-C5EC-46DA-A95F-1C78AE556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E843-6B44-4D6E-AD27-5FA35C0D61CF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67D1C-64F7-46FC-A443-C9353454D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1C1CAE-6E50-4EE4-9F3A-1075B900B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45AC-413D-4664-B817-7585C0854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289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CB347-B01E-4969-82F9-6275B8282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CCD518-314E-4B94-9906-B5E8C364DD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57B36B-B745-439B-8B06-80FA27CC1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B4594-0766-45A5-AD75-BF8226DAB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E843-6B44-4D6E-AD27-5FA35C0D61CF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99767-FDD1-47F2-99EB-2AF23ACA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E3152-EAD0-4F71-8802-D5E50828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45AC-413D-4664-B817-7585C0854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6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89886-4960-4829-8D20-E15A258B9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DEFA2-98C4-4439-9165-8B542D097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DDA06-A90B-42F7-8F23-19862FE72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CE843-6B44-4D6E-AD27-5FA35C0D61CF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E9B5E-93F2-4ECF-A5F7-58A9260745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17235-2A02-4643-A196-067A01008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A45AC-413D-4664-B817-7585C0854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30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32F85B-8E1A-4846-8783-7A707B337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9462" y="-1289346"/>
            <a:ext cx="6871118" cy="94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44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6C283D-E506-4971-99B2-8D7CA01BA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9575" y="-1289459"/>
            <a:ext cx="6871723" cy="945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88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E355F5-6823-44BC-9FF3-446C354BF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153" y="-1287037"/>
            <a:ext cx="6858813" cy="943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03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C47EA9-90FA-4734-B0F2-0780534C7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1998" y="-1291881"/>
            <a:ext cx="6884635" cy="946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68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Moffat</dc:creator>
  <cp:lastModifiedBy>Scott Moffat</cp:lastModifiedBy>
  <cp:revision>1</cp:revision>
  <dcterms:created xsi:type="dcterms:W3CDTF">2020-04-20T08:42:39Z</dcterms:created>
  <dcterms:modified xsi:type="dcterms:W3CDTF">2020-04-20T08:44:39Z</dcterms:modified>
</cp:coreProperties>
</file>