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80FE-3B7A-4C6D-A010-17BE797D1413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1131-6D0E-4346-A894-141D25315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208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80FE-3B7A-4C6D-A010-17BE797D1413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1131-6D0E-4346-A894-141D25315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48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80FE-3B7A-4C6D-A010-17BE797D1413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1131-6D0E-4346-A894-141D25315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208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80FE-3B7A-4C6D-A010-17BE797D1413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1131-6D0E-4346-A894-141D25315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413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80FE-3B7A-4C6D-A010-17BE797D1413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1131-6D0E-4346-A894-141D25315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808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80FE-3B7A-4C6D-A010-17BE797D1413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1131-6D0E-4346-A894-141D25315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856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80FE-3B7A-4C6D-A010-17BE797D1413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1131-6D0E-4346-A894-141D25315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519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80FE-3B7A-4C6D-A010-17BE797D1413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1131-6D0E-4346-A894-141D25315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158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80FE-3B7A-4C6D-A010-17BE797D1413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1131-6D0E-4346-A894-141D25315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64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80FE-3B7A-4C6D-A010-17BE797D1413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1131-6D0E-4346-A894-141D25315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30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80FE-3B7A-4C6D-A010-17BE797D1413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1131-6D0E-4346-A894-141D25315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632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C80FE-3B7A-4C6D-A010-17BE797D1413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A1131-6D0E-4346-A894-141D25315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792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oxfordowl.co.uk/?sellanguage=en&amp;mode=hu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04664"/>
            <a:ext cx="6918920" cy="43204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Reading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24744"/>
            <a:ext cx="8287072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900" cap="none" dirty="0" smtClean="0">
                <a:latin typeface="SassoonCRInfant" panose="02010503020300020003" pitchFamily="2" charset="0"/>
                <a:hlinkClick r:id="rId2"/>
              </a:rPr>
              <a:t>https://www.oxfordowl.co.uk/?sellanguage=en&amp;mode=hub</a:t>
            </a:r>
            <a:endParaRPr lang="en-GB" sz="1900" cap="none" dirty="0" smtClean="0">
              <a:latin typeface="SassoonCRInfant" panose="02010503020300020003" pitchFamily="2" charset="0"/>
            </a:endParaRPr>
          </a:p>
          <a:p>
            <a:pPr marL="0" indent="0">
              <a:buNone/>
            </a:pPr>
            <a:r>
              <a:rPr lang="en-GB" sz="1900" cap="none" dirty="0" smtClean="0">
                <a:latin typeface="SassoonCRInfant" panose="02010503020300020003" pitchFamily="2" charset="0"/>
              </a:rPr>
              <a:t>We have signed up the infant department to this online reading</a:t>
            </a:r>
          </a:p>
          <a:p>
            <a:pPr marL="0" indent="0">
              <a:buNone/>
            </a:pPr>
            <a:r>
              <a:rPr lang="en-GB" sz="1900" cap="none" dirty="0" smtClean="0">
                <a:latin typeface="SassoonCRInfant" panose="02010503020300020003" pitchFamily="2" charset="0"/>
              </a:rPr>
              <a:t>resource. To access, follow the above link and type in the username </a:t>
            </a:r>
          </a:p>
          <a:p>
            <a:pPr marL="0" indent="0">
              <a:buNone/>
            </a:pPr>
            <a:r>
              <a:rPr lang="en-GB" sz="1900" cap="none" dirty="0">
                <a:latin typeface="SassoonCRInfant" panose="02010503020300020003" pitchFamily="2" charset="0"/>
              </a:rPr>
              <a:t>a</a:t>
            </a:r>
            <a:r>
              <a:rPr lang="en-GB" sz="1900" cap="none" dirty="0" smtClean="0">
                <a:latin typeface="SassoonCRInfant" panose="02010503020300020003" pitchFamily="2" charset="0"/>
              </a:rPr>
              <a:t>nd password below. </a:t>
            </a:r>
          </a:p>
          <a:p>
            <a:pPr marL="0" indent="0">
              <a:buNone/>
            </a:pPr>
            <a:r>
              <a:rPr lang="en-GB" sz="1900" cap="none" dirty="0" smtClean="0">
                <a:latin typeface="SassoonCRInfant" panose="02010503020300020003" pitchFamily="2" charset="0"/>
              </a:rPr>
              <a:t/>
            </a:r>
            <a:br>
              <a:rPr lang="en-GB" sz="1900" cap="none" dirty="0" smtClean="0">
                <a:latin typeface="SassoonCRInfant" panose="02010503020300020003" pitchFamily="2" charset="0"/>
              </a:rPr>
            </a:br>
            <a:r>
              <a:rPr lang="en-GB" sz="1900" i="1" cap="none" dirty="0" smtClean="0">
                <a:latin typeface="SassoonCRInfant" panose="02010503020300020003" pitchFamily="2" charset="0"/>
              </a:rPr>
              <a:t>username:</a:t>
            </a:r>
            <a:r>
              <a:rPr lang="en-GB" sz="1900" cap="none" dirty="0" smtClean="0">
                <a:latin typeface="SassoonCRInfant" panose="02010503020300020003" pitchFamily="2" charset="0"/>
              </a:rPr>
              <a:t> </a:t>
            </a:r>
            <a:r>
              <a:rPr lang="en-GB" sz="2200" cap="none" dirty="0" smtClean="0">
                <a:latin typeface="SassoonCRInfant" panose="02010503020300020003" pitchFamily="2" charset="0"/>
              </a:rPr>
              <a:t>stanothnysp12</a:t>
            </a:r>
            <a:r>
              <a:rPr lang="en-GB" sz="1900" cap="none" dirty="0" smtClean="0">
                <a:latin typeface="SassoonCRInfant" panose="02010503020300020003" pitchFamily="2" charset="0"/>
              </a:rPr>
              <a:t/>
            </a:r>
            <a:br>
              <a:rPr lang="en-GB" sz="1900" cap="none" dirty="0" smtClean="0">
                <a:latin typeface="SassoonCRInfant" panose="02010503020300020003" pitchFamily="2" charset="0"/>
              </a:rPr>
            </a:br>
            <a:r>
              <a:rPr lang="en-GB" sz="1900" i="1" cap="none" dirty="0" smtClean="0">
                <a:latin typeface="SassoonCRInfant" panose="02010503020300020003" pitchFamily="2" charset="0"/>
              </a:rPr>
              <a:t>password:</a:t>
            </a:r>
            <a:r>
              <a:rPr lang="en-GB" sz="1900" cap="none" dirty="0" smtClean="0">
                <a:latin typeface="SassoonCRInfant" panose="02010503020300020003" pitchFamily="2" charset="0"/>
              </a:rPr>
              <a:t> </a:t>
            </a:r>
            <a:r>
              <a:rPr lang="en-GB" sz="2200" cap="none" dirty="0" err="1" smtClean="0">
                <a:latin typeface="SassoonCRInfant" panose="02010503020300020003" pitchFamily="2" charset="0"/>
              </a:rPr>
              <a:t>Homelearning</a:t>
            </a:r>
            <a:r>
              <a:rPr lang="en-GB" sz="2200" cap="none" dirty="0" smtClean="0">
                <a:latin typeface="SassoonCRInfant" panose="02010503020300020003" pitchFamily="2" charset="0"/>
              </a:rPr>
              <a:t>*1</a:t>
            </a:r>
          </a:p>
          <a:p>
            <a:pPr marL="0" indent="0">
              <a:buNone/>
            </a:pPr>
            <a:endParaRPr lang="en-GB" sz="1900" cap="none" dirty="0" smtClean="0">
              <a:latin typeface="SassoonCRInfant" panose="02010503020300020003" pitchFamily="2" charset="0"/>
            </a:endParaRPr>
          </a:p>
          <a:p>
            <a:r>
              <a:rPr lang="en-GB" sz="1900" cap="none" dirty="0" smtClean="0">
                <a:latin typeface="SassoonCRInfant" panose="02010503020300020003" pitchFamily="2" charset="0"/>
              </a:rPr>
              <a:t>Your can log in using this username and password by clicking on the </a:t>
            </a:r>
            <a:r>
              <a:rPr lang="en-GB" sz="1900" b="1" cap="none" dirty="0" smtClean="0">
                <a:latin typeface="SassoonCRInfant" panose="02010503020300020003" pitchFamily="2" charset="0"/>
              </a:rPr>
              <a:t>'my class login' </a:t>
            </a:r>
            <a:r>
              <a:rPr lang="en-GB" sz="1900" cap="none" dirty="0" smtClean="0">
                <a:latin typeface="SassoonCRInfant" panose="02010503020300020003" pitchFamily="2" charset="0"/>
              </a:rPr>
              <a:t>button on the oxford owl site</a:t>
            </a:r>
          </a:p>
          <a:p>
            <a:r>
              <a:rPr lang="en-GB" sz="1900" cap="none" dirty="0">
                <a:latin typeface="SassoonCRInfant" panose="02010503020300020003" pitchFamily="2" charset="0"/>
              </a:rPr>
              <a:t>G</a:t>
            </a:r>
            <a:r>
              <a:rPr lang="en-GB" sz="1900" cap="none" dirty="0" smtClean="0">
                <a:latin typeface="SassoonCRInfant" panose="02010503020300020003" pitchFamily="2" charset="0"/>
              </a:rPr>
              <a:t>o to free ‘</a:t>
            </a:r>
            <a:r>
              <a:rPr lang="en-GB" sz="1900" cap="none" dirty="0" err="1" smtClean="0">
                <a:latin typeface="SassoonCRInfant" panose="02010503020300020003" pitchFamily="2" charset="0"/>
              </a:rPr>
              <a:t>ebook</a:t>
            </a:r>
            <a:r>
              <a:rPr lang="en-GB" sz="1900" cap="none" dirty="0" smtClean="0">
                <a:latin typeface="SassoonCRInfant" panose="02010503020300020003" pitchFamily="2" charset="0"/>
              </a:rPr>
              <a:t> library’ and select your child's age or colour coded reading book band (this can be found on the back of one of your child's reading books). You can then select a reading book for your child to read aloud. </a:t>
            </a:r>
          </a:p>
          <a:p>
            <a:r>
              <a:rPr lang="en-GB" sz="1900" cap="none" dirty="0" smtClean="0">
                <a:latin typeface="SassoonCRInfant" panose="02010503020300020003" pitchFamily="2" charset="0"/>
              </a:rPr>
              <a:t>We would encourage you to try to read one book a week and revisit it each day. </a:t>
            </a:r>
          </a:p>
          <a:p>
            <a:pPr marL="0" indent="0">
              <a:buNone/>
            </a:pPr>
            <a:endParaRPr lang="en-GB" sz="1900" cap="none" dirty="0" smtClean="0">
              <a:latin typeface="SassoonCRInfant" panose="02010503020300020003" pitchFamily="2" charset="0"/>
            </a:endParaRPr>
          </a:p>
          <a:p>
            <a:endParaRPr lang="en-GB" dirty="0"/>
          </a:p>
        </p:txBody>
      </p:sp>
      <p:pic>
        <p:nvPicPr>
          <p:cNvPr id="3076" name="Picture 4" descr="Oxford Owl has landed | Teaching News | Teach Prima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78" y="229787"/>
            <a:ext cx="2285674" cy="168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2091709"/>
            <a:ext cx="2016224" cy="157991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203848" y="2204864"/>
            <a:ext cx="1872208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54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Reading</vt:lpstr>
    </vt:vector>
  </TitlesOfParts>
  <Company>West Lothian Council - Education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Reading</dc:title>
  <dc:creator>Stephanie Sloan</dc:creator>
  <cp:lastModifiedBy>Stephanie Sloan</cp:lastModifiedBy>
  <cp:revision>1</cp:revision>
  <dcterms:created xsi:type="dcterms:W3CDTF">2020-04-20T08:39:13Z</dcterms:created>
  <dcterms:modified xsi:type="dcterms:W3CDTF">2020-04-20T08:39:32Z</dcterms:modified>
</cp:coreProperties>
</file>