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61" r:id="rId3"/>
    <p:sldId id="268" r:id="rId4"/>
    <p:sldId id="281" r:id="rId5"/>
    <p:sldId id="282" r:id="rId6"/>
    <p:sldId id="283" r:id="rId7"/>
    <p:sldId id="279" r:id="rId8"/>
    <p:sldId id="265" r:id="rId9"/>
    <p:sldId id="284" r:id="rId10"/>
    <p:sldId id="264" r:id="rId11"/>
    <p:sldId id="275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ource=hp&amp;ei=sq-cXs7bKPKJjLsPwrOBwAY&amp;q=virtual+dice&amp;oq=virtual+dice&amp;gs_lcp=CgZwc3ktYWIQAzIFCAAQgwEyBQgAEIMBMgIIADICCAAyAggAMgIIADICCAAyAggAMgIIADICCABQjwhYzRhg-hloAHAAeACAAZcBiAHrDJIBBDAuMTKYAQCgAQGqAQdnd3Mtd2l6&amp;sclient=psy-ab&amp;ved=0ahUKEwjO_L-_pfXoAhXyBGMBHcJZAGgQ4dUDCAk&amp;uact=5&amp;safe=active&amp;ssui=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Monday 20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April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Lundi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20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Avril 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76" y="1070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0" y="1335793"/>
            <a:ext cx="1378281" cy="10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" y="1019273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9172" y="735629"/>
            <a:ext cx="654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I am learning to estimate and measure lengths to the nearest centimetre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935958"/>
            <a:ext cx="7542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S.C. (what I need to do to be successful)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Task 1: Teejay activity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– length: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pp. 175 – 176.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i="1" dirty="0" smtClean="0">
                <a:latin typeface="Comic Sans MS" panose="030F0702030302020204" pitchFamily="66" charset="0"/>
              </a:rPr>
              <a:t>Remember – </a:t>
            </a:r>
            <a:r>
              <a:rPr lang="en-GB" sz="2400" i="1" dirty="0" smtClean="0">
                <a:latin typeface="Comic Sans MS" panose="030F0702030302020204" pitchFamily="66" charset="0"/>
              </a:rPr>
              <a:t>when we estimate a length, we are taking an educated guess. </a:t>
            </a:r>
            <a:endParaRPr lang="en-GB" sz="2400" b="1" i="1" dirty="0" smtClean="0"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Finished?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- </a:t>
            </a:r>
            <a:r>
              <a:rPr lang="en-GB" sz="2400" dirty="0" smtClean="0">
                <a:latin typeface="Comic Sans MS" panose="030F0702030302020204" pitchFamily="66" charset="0"/>
              </a:rPr>
              <a:t>Find a ruler or measuring tape and measure some things around your house to practise!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en-GB" sz="2400" dirty="0" smtClean="0">
                <a:latin typeface="Comic Sans MS" panose="030F0702030302020204" pitchFamily="66" charset="0"/>
              </a:rPr>
              <a:t>Play some online maths games of your choice.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55574" y="2636912"/>
            <a:ext cx="8736905" cy="3672408"/>
          </a:xfrm>
          <a:prstGeom prst="wedgeRoundRectCallout">
            <a:avLst>
              <a:gd name="adj1" fmla="val 41806"/>
              <a:gd name="adj2" fmla="val -560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769" y="0"/>
            <a:ext cx="4320480" cy="792088"/>
          </a:xfrm>
        </p:spPr>
        <p:txBody>
          <a:bodyPr>
            <a:no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Story Writing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6" y="764704"/>
            <a:ext cx="4562689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8688" y="5284365"/>
            <a:ext cx="4105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hlinkClick r:id="rId3"/>
              </a:rPr>
              <a:t>https://www.google.com/search?source=hp&amp;ei=sq-cXs7bKPKJjLsPwrOBwAY&amp;q=virtual+dice&amp;oq=virtual+dice&amp;gs_lcp=CgZwc3ktYWIQAzIFCAAQgwEyBQgAEIMBMgIIADICCAAyAggAMgIIADICCAAyAggAMgIIADICCABQjwhYzRhg-hloAHAAeACAAZcBiAHrDJIBBDAuMTKYAQCgAQGqAQdnd3Mtd2l6&amp;sclient=psy-ab&amp;ved=0ahUKEwjO_L-_pfXoAhXyBGMBHcJZAGgQ4dUDCAk&amp;uact=5&amp;safe=active&amp;ssui=on</a:t>
            </a:r>
            <a:endParaRPr lang="en-GB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859355" y="908720"/>
            <a:ext cx="4094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link below will take you to a virtual dice. Let the dice decide the character, setting and problem in your story!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For example, if you roll a 3 then a 5 then a 1 your story will be about… </a:t>
            </a:r>
          </a:p>
          <a:p>
            <a:pPr algn="ctr"/>
            <a:r>
              <a:rPr lang="en-GB" sz="2000" dirty="0" smtClean="0"/>
              <a:t>A hopeful chicken early in the morning who makes a big mess dying eggs!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Write a whole story and share it on Teams!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5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Monday 20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April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u="sng" dirty="0" smtClean="0">
                <a:latin typeface="Comic Sans MS" panose="030F0702030302020204" pitchFamily="66" charset="0"/>
              </a:rPr>
              <a:t>LI: I can recognise and spell common words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7038" y="1499086"/>
            <a:ext cx="8562282" cy="517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39752" y="1588835"/>
            <a:ext cx="607180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S.C. (what I need to do to be successful)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1900" b="1" u="sng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We are starting a new list of common words!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Your task is to look at the list of common words on the next slide and write them in your jotters using a fun spelling strategy.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Look at the spelling menu for ideas! You can find it in your work folder or see the following slides. </a:t>
            </a:r>
          </a:p>
          <a:p>
            <a:endParaRPr lang="en-GB" sz="19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3431421"/>
            <a:ext cx="1478432" cy="1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736725" y="2564904"/>
            <a:ext cx="6867723" cy="3672408"/>
          </a:xfrm>
          <a:prstGeom prst="wedgeRoundRectCallout">
            <a:avLst>
              <a:gd name="adj1" fmla="val -57597"/>
              <a:gd name="adj2" fmla="val -62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u="sng" dirty="0" smtClean="0">
                <a:latin typeface="Comic Sans MS" panose="030F0702030302020204" pitchFamily="66" charset="0"/>
              </a:rPr>
              <a:t>LI: I can recognise and spell common words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1" y="3431421"/>
            <a:ext cx="1478432" cy="1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736725" y="1586136"/>
            <a:ext cx="6867723" cy="4651176"/>
          </a:xfrm>
          <a:prstGeom prst="wedgeRoundRectCallout">
            <a:avLst>
              <a:gd name="adj1" fmla="val -57597"/>
              <a:gd name="adj2" fmla="val -62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39752" y="1916832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Christmas</a:t>
            </a:r>
          </a:p>
          <a:p>
            <a:pPr algn="ctr"/>
            <a:r>
              <a:rPr lang="en-GB" sz="3600" dirty="0" smtClean="0"/>
              <a:t>Easter</a:t>
            </a:r>
          </a:p>
          <a:p>
            <a:pPr algn="ctr"/>
            <a:r>
              <a:rPr lang="en-GB" sz="3600" dirty="0" smtClean="0"/>
              <a:t>Season</a:t>
            </a:r>
          </a:p>
          <a:p>
            <a:pPr algn="ctr"/>
            <a:r>
              <a:rPr lang="en-GB" sz="3600" dirty="0" smtClean="0"/>
              <a:t>birthday</a:t>
            </a:r>
          </a:p>
          <a:p>
            <a:pPr algn="ctr"/>
            <a:r>
              <a:rPr lang="en-GB" sz="3600" dirty="0" smtClean="0"/>
              <a:t>centre</a:t>
            </a:r>
          </a:p>
          <a:p>
            <a:pPr algn="ctr"/>
            <a:r>
              <a:rPr lang="en-GB" sz="3600" dirty="0" smtClean="0"/>
              <a:t>circle</a:t>
            </a:r>
          </a:p>
          <a:p>
            <a:pPr algn="ctr"/>
            <a:r>
              <a:rPr lang="en-GB" sz="3600" dirty="0" smtClean="0"/>
              <a:t>square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6136" y="1712997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triangle</a:t>
            </a:r>
          </a:p>
          <a:p>
            <a:pPr algn="ctr"/>
            <a:r>
              <a:rPr lang="en-GB" sz="3600" dirty="0" smtClean="0"/>
              <a:t>rectangle</a:t>
            </a:r>
          </a:p>
          <a:p>
            <a:pPr algn="ctr"/>
            <a:r>
              <a:rPr lang="en-GB" sz="3600" dirty="0" smtClean="0"/>
              <a:t>different</a:t>
            </a:r>
          </a:p>
          <a:p>
            <a:pPr algn="ctr"/>
            <a:r>
              <a:rPr lang="en-GB" sz="3600" dirty="0" smtClean="0"/>
              <a:t>satisfied</a:t>
            </a:r>
          </a:p>
          <a:p>
            <a:pPr algn="ctr"/>
            <a:r>
              <a:rPr lang="en-GB" sz="3600" dirty="0" smtClean="0"/>
              <a:t>juice</a:t>
            </a:r>
          </a:p>
          <a:p>
            <a:pPr algn="ctr"/>
            <a:r>
              <a:rPr lang="en-GB" sz="3600" dirty="0" smtClean="0"/>
              <a:t>stopped</a:t>
            </a:r>
          </a:p>
          <a:p>
            <a:pPr algn="ctr"/>
            <a:r>
              <a:rPr lang="en-GB" sz="3600" dirty="0" smtClean="0"/>
              <a:t>heard</a:t>
            </a:r>
          </a:p>
          <a:p>
            <a:pPr algn="ctr"/>
            <a:r>
              <a:rPr lang="en-GB" sz="3600" dirty="0" smtClean="0"/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9898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6497"/>
          <a:stretch/>
        </p:blipFill>
        <p:spPr>
          <a:xfrm rot="5400000">
            <a:off x="945045" y="610556"/>
            <a:ext cx="6850064" cy="56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222" r="3542" b="7500"/>
          <a:stretch/>
        </p:blipFill>
        <p:spPr>
          <a:xfrm rot="5400000">
            <a:off x="1116869" y="918803"/>
            <a:ext cx="6891630" cy="50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290070"/>
            <a:ext cx="31683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Practise a set of common words, using the strategy shown in the picture on this slide.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Remember, you use this strategy in class every morning.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Your common words are in your folder, which your parents collected from school before we closed.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3628727" y="915324"/>
            <a:ext cx="5061193" cy="427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727" y="5373216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7893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7818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937470"/>
            <a:ext cx="8716505" cy="5544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983763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8720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aig.paterson\AppData\Local\Microsoft\Windows\INetCache\IE\SSLNSO0U\aa-reading-owl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9" y="3039811"/>
            <a:ext cx="1313892" cy="12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6343" y="1910798"/>
            <a:ext cx="64094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 smtClean="0">
                <a:latin typeface="Comic Sans MS" panose="030F0702030302020204" pitchFamily="66" charset="0"/>
              </a:rPr>
              <a:t>Find your group’s reading task on Teams! </a:t>
            </a:r>
            <a:r>
              <a:rPr lang="en-GB" sz="2600" b="1" i="1" dirty="0" smtClean="0">
                <a:latin typeface="Comic Sans MS" panose="030F0702030302020204" pitchFamily="66" charset="0"/>
              </a:rPr>
              <a:t>(Roald Dahl group – see </a:t>
            </a:r>
            <a:r>
              <a:rPr lang="en-GB" sz="2600" b="1" i="1" dirty="0" smtClean="0">
                <a:latin typeface="Comic Sans MS" panose="030F0702030302020204" pitchFamily="66" charset="0"/>
              </a:rPr>
              <a:t>the Teams </a:t>
            </a:r>
            <a:r>
              <a:rPr lang="en-GB" sz="2600" b="1" i="1" dirty="0" smtClean="0">
                <a:latin typeface="Comic Sans MS" panose="030F0702030302020204" pitchFamily="66" charset="0"/>
              </a:rPr>
              <a:t>page / Blog </a:t>
            </a:r>
            <a:r>
              <a:rPr lang="en-GB" sz="2600" b="1" i="1" dirty="0" smtClean="0">
                <a:latin typeface="Comic Sans MS" panose="030F0702030302020204" pitchFamily="66" charset="0"/>
              </a:rPr>
              <a:t>for a link to ‘Epic Books’ – Mrs Moffat wrote this on the message board this morning. You will need to use this to access your reading material)</a:t>
            </a:r>
          </a:p>
          <a:p>
            <a:pPr algn="ctr"/>
            <a:endParaRPr lang="en-GB" sz="2600" b="1" i="1" dirty="0">
              <a:latin typeface="Comic Sans MS" panose="030F0702030302020204" pitchFamily="66" charset="0"/>
            </a:endParaRPr>
          </a:p>
          <a:p>
            <a:pPr algn="ctr"/>
            <a:r>
              <a:rPr lang="en-GB" sz="2600" b="1" i="1" dirty="0" smtClean="0">
                <a:latin typeface="Comic Sans MS" panose="030F0702030302020204" pitchFamily="66" charset="0"/>
              </a:rPr>
              <a:t>If you are struggling to access it, there is a different reading task on the next slide.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907704" y="1855338"/>
            <a:ext cx="6768752" cy="4453982"/>
          </a:xfrm>
          <a:prstGeom prst="wedgeRoundRectCallout">
            <a:avLst>
              <a:gd name="adj1" fmla="val -55169"/>
              <a:gd name="adj2" fmla="val -176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7818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5974" y="1052736"/>
            <a:ext cx="8716505" cy="5544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1151193"/>
            <a:ext cx="76232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Personal reading – choose any book / magazine / article online that you enjoy and read it for 20 minutes or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8720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craig.paterson\AppData\Local\Microsoft\Windows\INetCache\IE\SSLNSO0U\aa-reading-owl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25044"/>
            <a:ext cx="2627784" cy="24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464381" y="3533633"/>
            <a:ext cx="5273876" cy="2892736"/>
          </a:xfrm>
          <a:prstGeom prst="wedgeEllipseCallout">
            <a:avLst>
              <a:gd name="adj1" fmla="val -58266"/>
              <a:gd name="adj2" fmla="val -224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13087" y="3709778"/>
            <a:ext cx="417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omic Sans MS" panose="030F0702030302020204" pitchFamily="66" charset="0"/>
              </a:rPr>
              <a:t>Challenge</a:t>
            </a:r>
            <a:r>
              <a:rPr lang="en-GB" sz="2400" dirty="0">
                <a:latin typeface="Comic Sans MS" panose="030F0702030302020204" pitchFamily="66" charset="0"/>
              </a:rPr>
              <a:t> – </a:t>
            </a:r>
            <a:r>
              <a:rPr lang="en-GB" sz="2400" dirty="0" smtClean="0">
                <a:latin typeface="Comic Sans MS" panose="030F0702030302020204" pitchFamily="66" charset="0"/>
              </a:rPr>
              <a:t>write a description of one of the characters? Include things like what they look like, their name, any other things you have found out about them.  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1185</TotalTime>
  <Words>621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 Monday 20th April  </vt:lpstr>
      <vt:lpstr>Health and Wellbeing </vt:lpstr>
      <vt:lpstr>Spelling (Tom Fletcher &amp; Roald Dahl groups) </vt:lpstr>
      <vt:lpstr>Spelling (Tom Fletcher &amp; Roald Dahl groups) </vt:lpstr>
      <vt:lpstr>PowerPoint Presentation</vt:lpstr>
      <vt:lpstr>PowerPoint Presentation</vt:lpstr>
      <vt:lpstr>PowerPoint Presentation</vt:lpstr>
      <vt:lpstr>Reading </vt:lpstr>
      <vt:lpstr>Reading </vt:lpstr>
      <vt:lpstr>Numeracy Activities </vt:lpstr>
      <vt:lpstr>Story Writing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158</cp:revision>
  <dcterms:created xsi:type="dcterms:W3CDTF">2020-03-21T18:06:53Z</dcterms:created>
  <dcterms:modified xsi:type="dcterms:W3CDTF">2020-04-20T08:12:06Z</dcterms:modified>
</cp:coreProperties>
</file>