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9" r:id="rId3"/>
    <p:sldId id="260" r:id="rId4"/>
    <p:sldId id="257" r:id="rId5"/>
    <p:sldId id="261" r:id="rId6"/>
    <p:sldId id="263" r:id="rId7"/>
    <p:sldId id="264" r:id="rId8"/>
    <p:sldId id="273" r:id="rId9"/>
    <p:sldId id="265" r:id="rId10"/>
    <p:sldId id="274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1" autoAdjust="0"/>
    <p:restoredTop sz="94660"/>
  </p:normalViewPr>
  <p:slideViewPr>
    <p:cSldViewPr>
      <p:cViewPr>
        <p:scale>
          <a:sx n="72" d="100"/>
          <a:sy n="72" d="100"/>
        </p:scale>
        <p:origin x="-131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6F2DE-24B0-478D-847D-CA523F418550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323A4-577D-4957-9DB6-24440126A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0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23A4-577D-4957-9DB6-24440126AF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6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2E740F5-7E1B-45FC-AD53-AC07256D3066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cABsHbhqv7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qLNxJe4L2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Lpwf5N0rfV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teach/school-radio/english-meet-the-authors-michael-morpurgo/z6n78x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mmTWQn95x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0769"/>
            <a:ext cx="5723468" cy="1512168"/>
          </a:xfrm>
        </p:spPr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Monday 20-4-20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068960"/>
            <a:ext cx="5712179" cy="2520280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>
                <a:latin typeface="SassoonCRInfantMedium" panose="02000603020000020003" pitchFamily="2" charset="0"/>
              </a:rPr>
              <a:t>Good Morning Everyone!</a:t>
            </a:r>
          </a:p>
          <a:p>
            <a:r>
              <a:rPr lang="en-GB" sz="5400" dirty="0"/>
              <a:t/>
            </a:r>
            <a:br>
              <a:rPr lang="en-GB" sz="5400" dirty="0"/>
            </a:br>
            <a:endParaRPr lang="en-GB" sz="9600" dirty="0" smtClean="0">
              <a:latin typeface="SassoonCRInfantMedium" panose="02000603020000020003" pitchFamily="2" charset="0"/>
            </a:endParaRPr>
          </a:p>
          <a:p>
            <a:endParaRPr lang="en-GB" dirty="0"/>
          </a:p>
        </p:txBody>
      </p:sp>
      <p:pic>
        <p:nvPicPr>
          <p:cNvPr id="4" name="Picture 2" descr="C:\Users\marianne.docherty\AppData\Local\Microsoft\Windows\INetCache\IE\VPM0XAD3\groundskeeper_willi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26" y="3789041"/>
            <a:ext cx="1486024" cy="15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P.E.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Click on the following link for today’s P.E. session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https://www.youtube.com/watch?v=cABsHbhqv7Q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                      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Alternatively, join family members for a walk, run or cycle.</a:t>
            </a:r>
            <a:endParaRPr lang="en-GB" dirty="0"/>
          </a:p>
        </p:txBody>
      </p:sp>
      <p:pic>
        <p:nvPicPr>
          <p:cNvPr id="3074" name="Picture 2" descr="C:\Users\marianne.docherty\AppData\Local\Microsoft\Windows\INetCache\IE\VPM0XAD3\physical-activity-mai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460851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A </a:t>
            </a:r>
            <a:r>
              <a:rPr lang="en-GB" dirty="0">
                <a:latin typeface="SassoonCRInfantMedium" panose="02000603020000020003" pitchFamily="2" charset="0"/>
              </a:rPr>
              <a:t>p</a:t>
            </a:r>
            <a:r>
              <a:rPr lang="en-GB" dirty="0" smtClean="0">
                <a:latin typeface="SassoonCRInfantMedium" panose="02000603020000020003" pitchFamily="2" charset="0"/>
              </a:rPr>
              <a:t>rayer to end our day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r>
              <a:rPr lang="en-GB" dirty="0" smtClean="0">
                <a:latin typeface="SassoonCRInfantMedium" panose="02000603020000020003" pitchFamily="2" charset="0"/>
              </a:rPr>
              <a:t>Take a few moments to say a short prayer. You might like to dedicate your prayer to </a:t>
            </a:r>
            <a:r>
              <a:rPr lang="en-GB" dirty="0">
                <a:latin typeface="SassoonCRInfantMedium" panose="02000603020000020003" pitchFamily="2" charset="0"/>
              </a:rPr>
              <a:t>s</a:t>
            </a:r>
            <a:r>
              <a:rPr lang="en-GB" dirty="0" smtClean="0">
                <a:latin typeface="SassoonCRInfantMedium" panose="02000603020000020003" pitchFamily="2" charset="0"/>
              </a:rPr>
              <a:t>omeone in your family who is unwell or who just needs your prayers. 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rgbClr val="00B050"/>
              </a:solidFill>
            </a:endParaRPr>
          </a:p>
          <a:p>
            <a:endParaRPr lang="en-GB" dirty="0" smtClean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endParaRPr lang="en-GB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marianne.docherty\AppData\Local\Microsoft\Windows\INetCache\IE\329LSYY7\pray2babout2beveryth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24" y="4077072"/>
            <a:ext cx="152304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Well done!</a:t>
            </a:r>
            <a:endParaRPr lang="en-GB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Well done for working hard today</a:t>
            </a:r>
            <a:r>
              <a:rPr lang="en-GB" dirty="0" smtClean="0"/>
              <a:t>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5" name="Picture 3" descr="C:\Users\marianne.docherty\AppData\Local\Microsoft\Windows\INetCache\IE\329LSYY7\10001362-smiling-star-showing-thumbs-u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58316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Today’s Timetable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Morning Exercise</a:t>
            </a:r>
          </a:p>
          <a:p>
            <a:r>
              <a:rPr lang="en-GB" dirty="0" smtClean="0"/>
              <a:t>French</a:t>
            </a:r>
          </a:p>
          <a:p>
            <a:r>
              <a:rPr lang="en-GB" dirty="0" smtClean="0"/>
              <a:t>Morning Starter</a:t>
            </a:r>
          </a:p>
          <a:p>
            <a:r>
              <a:rPr lang="en-GB" dirty="0" smtClean="0"/>
              <a:t>Maths Lesson</a:t>
            </a:r>
          </a:p>
          <a:p>
            <a:r>
              <a:rPr lang="en-GB" dirty="0" smtClean="0"/>
              <a:t>Spelling</a:t>
            </a:r>
          </a:p>
          <a:p>
            <a:r>
              <a:rPr lang="en-GB" dirty="0" smtClean="0"/>
              <a:t>Literacy</a:t>
            </a:r>
          </a:p>
          <a:p>
            <a:r>
              <a:rPr lang="en-GB" dirty="0" smtClean="0"/>
              <a:t>R.E.</a:t>
            </a:r>
          </a:p>
          <a:p>
            <a:r>
              <a:rPr lang="en-GB" dirty="0" smtClean="0"/>
              <a:t>P.E.</a:t>
            </a:r>
          </a:p>
          <a:p>
            <a:r>
              <a:rPr lang="en-GB" dirty="0" smtClean="0"/>
              <a:t>Prayer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Daily Exercise 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Try to do some form of exercise to start the day. This could be a walk or run with a family member or a workout in the house. Check with your parents that it is ok for you to do this.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Why not try the 8 minute workout </a:t>
            </a: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://www.youtube.com/watch?v=uqLNxJe4L2I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Or join the Body Coach live at 9am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endParaRPr lang="en-GB" dirty="0"/>
          </a:p>
        </p:txBody>
      </p:sp>
      <p:pic>
        <p:nvPicPr>
          <p:cNvPr id="5122" name="Picture 2" descr="C:\Users\marianne.docherty\AppData\Local\Microsoft\Windows\INetCache\IE\M1OIXKJY\treadmill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4704"/>
            <a:ext cx="93610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anne.docherty\AppData\Local\Microsoft\Windows\INetCache\IE\PD7VUD0M\stretching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91654"/>
            <a:ext cx="792088" cy="8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A little bit of French to start the day  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613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Click on the link below to sing along to the days of the week song in French?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https://www.youtube.com/watch?v=Lpwf5N0rfVE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Can you write today’s date in French?</a:t>
            </a:r>
          </a:p>
          <a:p>
            <a:pPr marL="0" indent="0">
              <a:buNone/>
            </a:pPr>
            <a:r>
              <a:rPr lang="en-GB" dirty="0" err="1" smtClean="0">
                <a:latin typeface="SassoonCRInfantMedium" panose="02000603020000020003" pitchFamily="2" charset="0"/>
              </a:rPr>
              <a:t>Quelle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est</a:t>
            </a:r>
            <a:r>
              <a:rPr lang="en-GB" dirty="0" smtClean="0">
                <a:latin typeface="SassoonCRInfantMedium" panose="02000603020000020003" pitchFamily="2" charset="0"/>
              </a:rPr>
              <a:t> la date </a:t>
            </a:r>
            <a:r>
              <a:rPr lang="en-GB" dirty="0" err="1" smtClean="0">
                <a:latin typeface="SassoonCRInfantMedium" panose="02000603020000020003" pitchFamily="2" charset="0"/>
              </a:rPr>
              <a:t>aujourd’hui</a:t>
            </a:r>
            <a:r>
              <a:rPr lang="en-GB" dirty="0" smtClean="0">
                <a:latin typeface="SassoonCRInfantMedium" panose="02000603020000020003" pitchFamily="2" charset="0"/>
              </a:rPr>
              <a:t>?</a:t>
            </a:r>
          </a:p>
          <a:p>
            <a:pPr marL="0" indent="0">
              <a:buNone/>
            </a:pPr>
            <a:r>
              <a:rPr lang="en-GB" dirty="0" err="1" smtClean="0">
                <a:latin typeface="SassoonCRInfantMedium" panose="02000603020000020003" pitchFamily="2" charset="0"/>
              </a:rPr>
              <a:t>C’est</a:t>
            </a:r>
            <a:r>
              <a:rPr lang="en-GB" dirty="0" smtClean="0">
                <a:latin typeface="SassoonCRInfantMedium" panose="02000603020000020003" pitchFamily="2" charset="0"/>
              </a:rPr>
              <a:t>  ……………………..</a:t>
            </a: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Can you also write today’s weather in French?</a:t>
            </a:r>
          </a:p>
          <a:p>
            <a:pPr marL="0" indent="0">
              <a:buNone/>
            </a:pPr>
            <a:r>
              <a:rPr lang="en-GB" dirty="0" err="1" smtClean="0">
                <a:latin typeface="SassoonCRInfantMedium" panose="02000603020000020003" pitchFamily="2" charset="0"/>
              </a:rPr>
              <a:t>Quel</a:t>
            </a:r>
            <a:r>
              <a:rPr lang="en-GB" dirty="0" smtClean="0">
                <a:latin typeface="SassoonCRInfantMedium" panose="02000603020000020003" pitchFamily="2" charset="0"/>
              </a:rPr>
              <a:t> temps fait-</a:t>
            </a:r>
            <a:r>
              <a:rPr lang="en-GB" dirty="0" err="1" smtClean="0">
                <a:latin typeface="SassoonCRInfantMedium" panose="02000603020000020003" pitchFamily="2" charset="0"/>
              </a:rPr>
              <a:t>il</a:t>
            </a:r>
            <a:r>
              <a:rPr lang="en-GB" dirty="0" smtClean="0">
                <a:latin typeface="SassoonCRInfantMedium" panose="02000603020000020003" pitchFamily="2" charset="0"/>
              </a:rPr>
              <a:t>?</a:t>
            </a: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Il </a:t>
            </a:r>
            <a:r>
              <a:rPr lang="en-GB" dirty="0" err="1" smtClean="0">
                <a:latin typeface="SassoonCRInfantMedium" panose="02000603020000020003" pitchFamily="2" charset="0"/>
              </a:rPr>
              <a:t>pleut</a:t>
            </a:r>
            <a:r>
              <a:rPr lang="en-GB" dirty="0" smtClean="0">
                <a:latin typeface="SassoonCRInfantMedium" panose="02000603020000020003" pitchFamily="2" charset="0"/>
              </a:rPr>
              <a:t>/ Il fait beau/ Il fait </a:t>
            </a:r>
            <a:r>
              <a:rPr lang="en-GB" dirty="0" err="1" smtClean="0">
                <a:latin typeface="SassoonCRInfantMedium" panose="02000603020000020003" pitchFamily="2" charset="0"/>
              </a:rPr>
              <a:t>froid</a:t>
            </a:r>
            <a:r>
              <a:rPr lang="en-GB" dirty="0" smtClean="0">
                <a:latin typeface="SassoonCRInfantMedium" panose="02000603020000020003" pitchFamily="2" charset="0"/>
              </a:rPr>
              <a:t>/ Il y a du vent/</a:t>
            </a: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Il fait </a:t>
            </a:r>
            <a:r>
              <a:rPr lang="en-GB" dirty="0" err="1" smtClean="0">
                <a:latin typeface="SassoonCRInfantMedium" panose="02000603020000020003" pitchFamily="2" charset="0"/>
              </a:rPr>
              <a:t>mauvais</a:t>
            </a:r>
            <a:r>
              <a:rPr lang="en-GB" dirty="0" smtClean="0">
                <a:latin typeface="SassoonCRInfantMedium" panose="02000603020000020003" pitchFamily="2" charset="0"/>
              </a:rPr>
              <a:t>/ Il y a des </a:t>
            </a:r>
            <a:r>
              <a:rPr lang="en-GB" dirty="0" err="1" smtClean="0">
                <a:latin typeface="SassoonCRInfantMedium" panose="02000603020000020003" pitchFamily="2" charset="0"/>
              </a:rPr>
              <a:t>nuages</a:t>
            </a:r>
            <a:r>
              <a:rPr lang="en-GB" dirty="0" smtClean="0">
                <a:latin typeface="SassoonCRInfantMedium" panose="02000603020000020003" pitchFamily="2" charset="0"/>
              </a:rPr>
              <a:t>/ Il y a du </a:t>
            </a:r>
            <a:r>
              <a:rPr lang="en-GB" dirty="0" err="1" smtClean="0">
                <a:latin typeface="SassoonCRInfantMedium" panose="02000603020000020003" pitchFamily="2" charset="0"/>
              </a:rPr>
              <a:t>soleil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</p:txBody>
      </p:sp>
      <p:pic>
        <p:nvPicPr>
          <p:cNvPr id="2050" name="Picture 2" descr="C:\Users\marianne.docherty\AppData\Local\Microsoft\Windows\INetCache\IE\M1OIXKJY\french_flag[1]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97160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ianne.docherty\AppData\Local\Microsoft\Windows\INetCache\IE\M1OIXKJY\french_flag[1]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97160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Autofit/>
          </a:bodyPr>
          <a:lstStyle/>
          <a:p>
            <a:r>
              <a:rPr lang="en-GB" sz="3600" u="sng" dirty="0" smtClean="0">
                <a:latin typeface="SassoonCRInfantMedium" panose="02000603020000020003" pitchFamily="2" charset="0"/>
              </a:rPr>
              <a:t>Morning Starter</a:t>
            </a:r>
            <a:endParaRPr lang="en-GB" sz="3600" u="sng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28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3100" dirty="0" smtClean="0">
                <a:latin typeface="SassoonCRInfantMedium" panose="02000603020000020003" pitchFamily="2" charset="0"/>
              </a:rPr>
              <a:t>Today, everyone’s morning starter is 15-20 minutes on </a:t>
            </a:r>
          </a:p>
          <a:p>
            <a:pPr marL="0" indent="0">
              <a:buNone/>
            </a:pPr>
            <a:endParaRPr lang="en-GB" sz="31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56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3100" dirty="0" smtClean="0">
                <a:latin typeface="SassoonCRInfantMedium" panose="02000603020000020003" pitchFamily="2" charset="0"/>
              </a:rPr>
              <a:t>If you have log-in details for IDL Maths please continue to access this as normal.</a:t>
            </a:r>
          </a:p>
          <a:p>
            <a:pPr marL="0" indent="0">
              <a:buNone/>
            </a:pPr>
            <a:endParaRPr lang="en-GB" sz="31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b="1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9958" y="2967335"/>
            <a:ext cx="41440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assoonCRInfantMedium" panose="02000603020000020003" pitchFamily="2" charset="0"/>
              </a:rPr>
              <a:t>SUMDOG</a:t>
            </a:r>
            <a:endParaRPr lang="en-GB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50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Maths Lesson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464496"/>
          </a:xfrm>
        </p:spPr>
        <p:txBody>
          <a:bodyPr>
            <a:noAutofit/>
          </a:bodyPr>
          <a:lstStyle/>
          <a:p>
            <a:endParaRPr lang="en-GB" sz="1400" dirty="0" smtClean="0">
              <a:latin typeface="SassoonCRInfantMedium" panose="02000603020000020003" pitchFamily="2" charset="0"/>
            </a:endParaRPr>
          </a:p>
          <a:p>
            <a:r>
              <a:rPr lang="en-GB" sz="2000" dirty="0" smtClean="0">
                <a:latin typeface="SassoonCRInfantMedium" panose="02000603020000020003" pitchFamily="2" charset="0"/>
              </a:rPr>
              <a:t>L.I. -</a:t>
            </a:r>
            <a:r>
              <a:rPr lang="en-GB" sz="2000" dirty="0">
                <a:latin typeface="SassoonCRInfantMedium" panose="02000603020000020003" pitchFamily="2" charset="0"/>
              </a:rPr>
              <a:t> W</a:t>
            </a:r>
            <a:r>
              <a:rPr lang="en-GB" sz="2000" dirty="0" smtClean="0">
                <a:latin typeface="SassoonCRInfantMedium" panose="02000603020000020003" pitchFamily="2" charset="0"/>
              </a:rPr>
              <a:t>e are revising how to multiply any decimal number by a multiple of 10,100 or 1000.</a:t>
            </a:r>
          </a:p>
          <a:p>
            <a:r>
              <a:rPr lang="en-GB" sz="2000" dirty="0" smtClean="0">
                <a:latin typeface="SassoonCRInfantMedium" panose="02000603020000020003" pitchFamily="2" charset="0"/>
              </a:rPr>
              <a:t>S.C. – To be able to multiply by 10,100 or 1000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Medium" panose="02000603020000020003" pitchFamily="2" charset="0"/>
              </a:rPr>
              <a:t>           - To be able to multiply by a multiple of 10,</a:t>
            </a: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 </a:t>
            </a:r>
            <a:r>
              <a:rPr lang="en-GB" sz="2000" dirty="0" smtClean="0">
                <a:latin typeface="SassoonCRInfantMedium" panose="02000603020000020003" pitchFamily="2" charset="0"/>
              </a:rPr>
              <a:t>            100 or 1000</a:t>
            </a: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 </a:t>
            </a:r>
            <a:r>
              <a:rPr lang="en-GB" sz="2000" dirty="0" smtClean="0">
                <a:latin typeface="SassoonCRInfantMedium" panose="02000603020000020003" pitchFamily="2" charset="0"/>
              </a:rPr>
              <a:t>          - To be able to answer problem-solving </a:t>
            </a: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 </a:t>
            </a:r>
            <a:r>
              <a:rPr lang="en-GB" sz="2000" dirty="0" smtClean="0">
                <a:latin typeface="SassoonCRInfantMedium" panose="02000603020000020003" pitchFamily="2" charset="0"/>
              </a:rPr>
              <a:t>            questions involving multiplying by a multiple  </a:t>
            </a: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 </a:t>
            </a:r>
            <a:r>
              <a:rPr lang="en-GB" sz="2000" dirty="0" smtClean="0">
                <a:latin typeface="SassoonCRInfantMedium" panose="02000603020000020003" pitchFamily="2" charset="0"/>
              </a:rPr>
              <a:t>            of 10,100 or 1000.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Medium" panose="02000603020000020003" pitchFamily="2" charset="0"/>
              </a:rPr>
              <a:t>Task :- Please see the attached sheet for your task.     </a:t>
            </a:r>
          </a:p>
          <a:p>
            <a:endParaRPr lang="en-GB" sz="2000" dirty="0" smtClean="0">
              <a:latin typeface="SassoonCRInfantMedium" panose="02000603020000020003" pitchFamily="2" charset="0"/>
            </a:endParaRPr>
          </a:p>
          <a:p>
            <a:endParaRPr lang="en-GB" sz="20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SassoonCRInfantMedium" panose="02000603020000020003" pitchFamily="2" charset="0"/>
              </a:rPr>
              <a:t>                             </a:t>
            </a:r>
            <a:endParaRPr lang="en-GB" sz="2000" dirty="0">
              <a:latin typeface="SassoonCRInfantMedium" panose="02000603020000020003" pitchFamily="2" charset="0"/>
            </a:endParaRPr>
          </a:p>
        </p:txBody>
      </p:sp>
      <p:pic>
        <p:nvPicPr>
          <p:cNvPr id="1027" name="Picture 3" descr="C:\Users\marianne.docherty\AppData\Local\Microsoft\Windows\INetCache\IE\VPM0XAD3\multiply-303378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229200"/>
            <a:ext cx="864096" cy="6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SassoonCRInfantMedium" panose="02000603020000020003" pitchFamily="2" charset="0"/>
              </a:rPr>
              <a:t>Spelling</a:t>
            </a: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440972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Today we’re looking at new spelling lists</a:t>
            </a:r>
          </a:p>
          <a:p>
            <a:r>
              <a:rPr lang="en-GB" dirty="0"/>
              <a:t>Choose 5 words from </a:t>
            </a:r>
            <a:r>
              <a:rPr lang="en-GB" dirty="0" smtClean="0"/>
              <a:t>your </a:t>
            </a:r>
            <a:r>
              <a:rPr lang="en-GB" dirty="0" smtClean="0"/>
              <a:t>next </a:t>
            </a:r>
            <a:r>
              <a:rPr lang="en-GB" dirty="0" smtClean="0"/>
              <a:t>spelling </a:t>
            </a:r>
            <a:r>
              <a:rPr lang="en-GB" dirty="0"/>
              <a:t>list and write each word out 3 times. You can do this using ‘dot writing’, ‘pyramid spelling’ or another spelling task of your choice. Remember to use the most suitable spelling strategy to spell each word </a:t>
            </a:r>
            <a:r>
              <a:rPr lang="en-GB" dirty="0" err="1"/>
              <a:t>eg</a:t>
            </a:r>
            <a:r>
              <a:rPr lang="en-GB" dirty="0"/>
              <a:t>. syllables, spelling rule, mnemonic etc</a:t>
            </a:r>
            <a:r>
              <a:rPr lang="en-GB" dirty="0" smtClean="0"/>
              <a:t>.</a:t>
            </a:r>
          </a:p>
          <a:p>
            <a:r>
              <a:rPr lang="en-GB" dirty="0" smtClean="0"/>
              <a:t>Super spellers – as usual please choose an extra 5 words from the 250 Most Commonly Misspelt words list.</a:t>
            </a:r>
          </a:p>
          <a:p>
            <a:pPr marL="0" indent="0">
              <a:buNone/>
            </a:pPr>
            <a:r>
              <a:rPr lang="en-GB" dirty="0" smtClean="0"/>
              <a:t>    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4" name="Picture 2" descr="C:\Users\marianne.docherty\AppData\Local\Microsoft\Windows\INetCache\IE\VPM0XAD3\freelance-writ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04"/>
            <a:ext cx="18002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Literacy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Today, your task is to listen to </a:t>
            </a:r>
            <a:r>
              <a:rPr lang="en-GB" dirty="0" smtClean="0">
                <a:latin typeface="SassoonCRInfantMedium" panose="02000603020000020003" pitchFamily="2" charset="0"/>
              </a:rPr>
              <a:t>an interview </a:t>
            </a:r>
            <a:r>
              <a:rPr lang="en-GB" dirty="0" smtClean="0">
                <a:latin typeface="SassoonCRInfantMedium" panose="02000603020000020003" pitchFamily="2" charset="0"/>
              </a:rPr>
              <a:t>with the famous author, Michael </a:t>
            </a:r>
            <a:r>
              <a:rPr lang="en-GB" dirty="0" err="1" smtClean="0">
                <a:latin typeface="SassoonCRInfantMedium" panose="02000603020000020003" pitchFamily="2" charset="0"/>
              </a:rPr>
              <a:t>Morpurgo</a:t>
            </a:r>
            <a:r>
              <a:rPr lang="en-GB" dirty="0" smtClean="0">
                <a:latin typeface="SassoonCRInfantMedium" panose="02000603020000020003" pitchFamily="2" charset="0"/>
              </a:rPr>
              <a:t>.</a:t>
            </a:r>
            <a:r>
              <a:rPr lang="en-GB" dirty="0">
                <a:hlinkClick r:id="rId2"/>
              </a:rPr>
              <a:t> https://www.bbc.co.uk/teach/school-radio/english-meet-the-authors-michael-morpurgo/z6n78xs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r>
              <a:rPr lang="en-GB" dirty="0" smtClean="0">
                <a:latin typeface="SassoonCRInfantMedium" panose="02000603020000020003" pitchFamily="2" charset="0"/>
              </a:rPr>
              <a:t>Extra task: Using a piece of A4 paper, create a short </a:t>
            </a:r>
            <a:r>
              <a:rPr lang="en-GB" dirty="0" err="1" smtClean="0">
                <a:latin typeface="SassoonCRInfantMedium" panose="02000603020000020003" pitchFamily="2" charset="0"/>
              </a:rPr>
              <a:t>factfile</a:t>
            </a:r>
            <a:r>
              <a:rPr lang="en-GB" dirty="0" smtClean="0">
                <a:latin typeface="SassoonCRInfantMedium" panose="02000603020000020003" pitchFamily="2" charset="0"/>
              </a:rPr>
              <a:t>/biography of Michael </a:t>
            </a:r>
            <a:r>
              <a:rPr lang="en-GB" dirty="0" err="1" smtClean="0">
                <a:latin typeface="SassoonCRInfantMedium" panose="02000603020000020003" pitchFamily="2" charset="0"/>
              </a:rPr>
              <a:t>Morpurgo</a:t>
            </a:r>
            <a:r>
              <a:rPr lang="en-GB" dirty="0" smtClean="0">
                <a:latin typeface="SassoonCRInfantMedium" panose="02000603020000020003" pitchFamily="2" charset="0"/>
              </a:rPr>
              <a:t>.  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If </a:t>
            </a:r>
            <a:r>
              <a:rPr lang="en-GB" dirty="0">
                <a:latin typeface="SassoonCRInfantMedium" panose="02000603020000020003" pitchFamily="2" charset="0"/>
              </a:rPr>
              <a:t>you have log-in </a:t>
            </a:r>
            <a:r>
              <a:rPr lang="en-GB" dirty="0" smtClean="0">
                <a:latin typeface="SassoonCRInfantMedium" panose="02000603020000020003" pitchFamily="2" charset="0"/>
              </a:rPr>
              <a:t>details </a:t>
            </a:r>
            <a:r>
              <a:rPr lang="en-GB" dirty="0">
                <a:latin typeface="SassoonCRInfantMedium" panose="02000603020000020003" pitchFamily="2" charset="0"/>
              </a:rPr>
              <a:t>for IDL please continue to do 20 – </a:t>
            </a:r>
            <a:r>
              <a:rPr lang="en-GB" dirty="0" smtClean="0">
                <a:latin typeface="SassoonCRInfantMedium" panose="02000603020000020003" pitchFamily="2" charset="0"/>
              </a:rPr>
              <a:t>30mins Mon-Fri.</a:t>
            </a:r>
            <a:endParaRPr lang="en-GB" dirty="0">
              <a:latin typeface="SassoonCRInfantMedium" panose="02000603020000020003" pitchFamily="2" charset="0"/>
            </a:endParaRPr>
          </a:p>
          <a:p>
            <a:endParaRPr lang="en-GB" dirty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u="sng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R.E.</a:t>
            </a:r>
            <a:endParaRPr lang="en-GB" sz="2800" u="sng" dirty="0">
              <a:solidFill>
                <a:srgbClr val="FFC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2484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In the aftermath of Jesus’ death, some of his disciples left Jerusalem for a town called Emmaus. They were sad at the loss of their beloved friend but also scared and frightened that they would also be put to death.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Task :- If you have a bible at home, read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Luke 24:13-35 and watch this clip:-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https://www.youtube.com/watch?v=dmmTWQn95xQ</a:t>
            </a:r>
            <a:endParaRPr lang="en-GB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Task:- Create a storyboard/comic strip of the events on the Road to Emmaus.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5154</TotalTime>
  <Words>597</Words>
  <Application>Microsoft Office PowerPoint</Application>
  <PresentationFormat>On-screen Show (4:3)</PresentationFormat>
  <Paragraphs>90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Monday 20-4-20</vt:lpstr>
      <vt:lpstr>Today’s Timetable</vt:lpstr>
      <vt:lpstr>Daily Exercise </vt:lpstr>
      <vt:lpstr>A little bit of French to start the day  </vt:lpstr>
      <vt:lpstr>Morning Starter</vt:lpstr>
      <vt:lpstr>Maths Lesson</vt:lpstr>
      <vt:lpstr>Spelling</vt:lpstr>
      <vt:lpstr>Literacy</vt:lpstr>
      <vt:lpstr>R.E.</vt:lpstr>
      <vt:lpstr>P.E.</vt:lpstr>
      <vt:lpstr>A prayer to end our day</vt:lpstr>
      <vt:lpstr>Well done!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24-3-20</dc:title>
  <dc:creator>Marianne Docherty</dc:creator>
  <cp:lastModifiedBy>Marianne Docherty</cp:lastModifiedBy>
  <cp:revision>73</cp:revision>
  <dcterms:created xsi:type="dcterms:W3CDTF">2020-03-23T22:24:08Z</dcterms:created>
  <dcterms:modified xsi:type="dcterms:W3CDTF">2020-04-19T23:01:43Z</dcterms:modified>
</cp:coreProperties>
</file>