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031C6-45FB-401B-A14F-B4C00A02EF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74328B-57BB-4DE3-8D24-AB0ABF06B1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0736F-2B2B-464C-86DD-477B3A5A0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DA37-3FBF-45A4-9A86-6CD354498466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455B8-439A-4AB7-9997-CFBDD7B3B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19A6E-9645-49C0-894D-BBA108F18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E50C-791A-4FA9-A269-47723144F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37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C2D91-F61E-47B8-ADDE-6CA85CDDB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5F3FE9-5DEE-4524-AC39-F2A232B2E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A95C3-4F7D-4C2D-AC2E-BBEE2421D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DA37-3FBF-45A4-9A86-6CD354498466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48A11-2A4A-4BB8-A8EB-65BA0B724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BABB0-E377-4A9F-91DC-16F93C16F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E50C-791A-4FA9-A269-47723144F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612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E8FAD6-DCC7-4953-AB11-02C206473A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129A86-8A26-45E3-BC65-A18B505A13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8C201-7EC3-489E-BEFD-52D57385A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DA37-3FBF-45A4-9A86-6CD354498466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9AF9E-77E2-48D6-BBE7-8DAA36AB8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FB008-5B62-46F7-B4D1-4EF2AEC4D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E50C-791A-4FA9-A269-47723144F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579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AFE3D-2F6F-4463-8048-A887631C3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5AB2A-46DF-4D05-943F-779D59754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77CD7-9D61-48BE-AFD3-D738BDA11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DA37-3FBF-45A4-9A86-6CD354498466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151B9-8811-406F-AFFA-26842761B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6A54D-6FB7-42A1-93D7-6EA7634AD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E50C-791A-4FA9-A269-47723144F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3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65E54-1199-40E9-B7F2-B35E33528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DE456-4055-47CA-AA5F-9E9616E81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C88F4-AFD4-40A1-A04C-5F3153F4D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DA37-3FBF-45A4-9A86-6CD354498466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41ABD-07B9-4EC0-A650-831AA2D73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FBF3B-53A1-4785-83DB-E31FB41AE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E50C-791A-4FA9-A269-47723144F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095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EA1D0-86E6-4416-91F1-764326BA8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D5F42-BAFE-4D5A-B0DD-7711261D2D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671260-4440-4739-87B0-31D049B35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0BFAB6-D9CD-4DD3-84D6-9945580CF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DA37-3FBF-45A4-9A86-6CD354498466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F5BE66-9C07-4DA6-B7DE-FE3F27E0D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4278-9620-432F-8AB1-774E52363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E50C-791A-4FA9-A269-47723144F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645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E5B5D-74EF-4C8D-834B-ECE061508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65D75-9F8B-4099-8E4C-1D68D5595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9C50A-7EC8-42CD-BBC2-36318F69ED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CFE4CB-2327-4D10-9068-6BA04B79DB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54C0BD-7FE4-45C9-8D5F-1010215EB9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C54054-4C99-4378-9438-E9DE87005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DA37-3FBF-45A4-9A86-6CD354498466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3CDB7E-7BF9-458C-9025-DEFE48365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D694FD-E040-4167-9EF8-D42E2AB6D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E50C-791A-4FA9-A269-47723144F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553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4160E-2D9A-443D-A222-27C04E04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1143F7-A9A2-4BCD-BC85-48E338B83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DA37-3FBF-45A4-9A86-6CD354498466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B959EA-CC00-46A4-9C46-7B15EC434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1249B-FF02-4DA3-8C43-20BE9DA71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E50C-791A-4FA9-A269-47723144F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00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80E25E-200C-4745-825E-BEFEB5720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DA37-3FBF-45A4-9A86-6CD354498466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9BE590-68FD-4E9B-A675-D3D42289C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DF77B6-BC21-45E7-BE20-8627848C3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E50C-791A-4FA9-A269-47723144F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8D5BF-F1CD-4E68-A10E-B4EB90B22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C4C36-2838-4049-A0CB-0237B1EAD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0B8191-72C9-4223-A6E2-4E82D8CA1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47478-5AA7-447B-9249-C1B771CC9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DA37-3FBF-45A4-9A86-6CD354498466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4DB32B-FB5C-404A-A9EF-A35247911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93567-D383-4CFC-9266-00DC1956B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E50C-791A-4FA9-A269-47723144F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667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4D116-A51D-4A12-A9E8-430B3F92E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D9C813-8BDA-4810-9B88-2B10743061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9E93FC-0A5A-4B8C-A762-F8C40B8FA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8A92F-0D0E-41CD-949A-33F578AA4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DA37-3FBF-45A4-9A86-6CD354498466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D6C73-F0E7-44C7-99D7-BBFF4B96F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09724-FBC3-4C94-83A4-D6FE39C8D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E50C-791A-4FA9-A269-47723144F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77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128BD0-F0C3-4FDB-9928-1833DAA0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532C21-422D-4C11-BAF4-37AD14828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5F9A0-893D-4C34-9975-F3B1943C72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FDA37-3FBF-45A4-9A86-6CD354498466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1D29B-8E15-4FBC-AD8C-7D12D80B03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75A56-EEF0-4958-9DF3-927BCF200E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CE50C-791A-4FA9-A269-47723144F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87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8BE19-8C19-4777-A8DC-6DCEA707C7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26ADE4-943D-4A38-B79C-8923A34C5C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EAAA5E-502B-4B3A-B82E-4CE1E43C6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9033" y="-1287175"/>
            <a:ext cx="6863459" cy="943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8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96E723-CA96-4681-8E48-208FE2B56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8364" y="-1288248"/>
            <a:ext cx="6865269" cy="944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03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A6A927-EE5F-4EB9-80AD-34081746E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0087" y="-1281681"/>
            <a:ext cx="6848868" cy="941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88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ABF6E5-A6F5-4EB7-8B30-7BAEFBB5D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80175" y="-1276436"/>
            <a:ext cx="6855324" cy="942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84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830259-E5C6-45F7-83A6-DE183E03E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3480" y="-1290405"/>
            <a:ext cx="6860966" cy="943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09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B313C7-D5EC-4ABA-83B5-04B35E2E6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4843" y="-1291769"/>
            <a:ext cx="6868233" cy="944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23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Moffat</dc:creator>
  <cp:lastModifiedBy>Scott Moffat</cp:lastModifiedBy>
  <cp:revision>1</cp:revision>
  <dcterms:created xsi:type="dcterms:W3CDTF">2020-04-18T14:18:15Z</dcterms:created>
  <dcterms:modified xsi:type="dcterms:W3CDTF">2020-04-18T14:20:45Z</dcterms:modified>
</cp:coreProperties>
</file>